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87" r:id="rId4"/>
    <p:sldId id="277" r:id="rId5"/>
    <p:sldId id="282" r:id="rId6"/>
    <p:sldId id="283" r:id="rId7"/>
    <p:sldId id="278" r:id="rId8"/>
    <p:sldId id="279" r:id="rId9"/>
    <p:sldId id="288" r:id="rId10"/>
    <p:sldId id="289" r:id="rId11"/>
    <p:sldId id="281" r:id="rId12"/>
    <p:sldId id="286" r:id="rId13"/>
    <p:sldId id="290" r:id="rId14"/>
    <p:sldId id="296" r:id="rId15"/>
    <p:sldId id="298" r:id="rId16"/>
    <p:sldId id="291" r:id="rId17"/>
    <p:sldId id="280" r:id="rId18"/>
    <p:sldId id="284" r:id="rId19"/>
    <p:sldId id="285" r:id="rId20"/>
    <p:sldId id="297" r:id="rId21"/>
    <p:sldId id="294" r:id="rId22"/>
    <p:sldId id="293" r:id="rId23"/>
    <p:sldId id="292" r:id="rId24"/>
    <p:sldId id="295" r:id="rId25"/>
    <p:sldId id="300" r:id="rId26"/>
    <p:sldId id="299" r:id="rId27"/>
    <p:sldId id="27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78456" autoAdjust="0"/>
  </p:normalViewPr>
  <p:slideViewPr>
    <p:cSldViewPr snapToGrid="0">
      <p:cViewPr varScale="1">
        <p:scale>
          <a:sx n="92" d="100"/>
          <a:sy n="92" d="100"/>
        </p:scale>
        <p:origin x="130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D6B254-1F89-4503-B67F-A88D17CE82B7}" type="doc">
      <dgm:prSet loTypeId="urn:microsoft.com/office/officeart/2005/8/layout/hProcess9" loCatId="process" qsTypeId="urn:microsoft.com/office/officeart/2005/8/quickstyle/3d2" qsCatId="3D" csTypeId="urn:microsoft.com/office/officeart/2005/8/colors/colorful1" csCatId="colorful" phldr="1"/>
      <dgm:spPr/>
    </dgm:pt>
    <dgm:pt modelId="{AAECF467-9037-44AA-B02A-DCE51BB57922}">
      <dgm:prSet phldrT="[Text]"/>
      <dgm:spPr/>
      <dgm:t>
        <a:bodyPr/>
        <a:lstStyle/>
        <a:p>
          <a:r>
            <a:rPr lang="en-US" b="1" dirty="0"/>
            <a:t>Frame/Perspective</a:t>
          </a:r>
        </a:p>
      </dgm:t>
    </dgm:pt>
    <dgm:pt modelId="{ACD11A66-AD3E-4ED9-858A-01A84379ACCD}" type="parTrans" cxnId="{8AA603CE-37A0-4302-835B-0D414B9F3D3D}">
      <dgm:prSet/>
      <dgm:spPr/>
      <dgm:t>
        <a:bodyPr/>
        <a:lstStyle/>
        <a:p>
          <a:endParaRPr lang="en-US"/>
        </a:p>
      </dgm:t>
    </dgm:pt>
    <dgm:pt modelId="{40944170-7612-4211-9FDB-4E6EC960CABB}" type="sibTrans" cxnId="{8AA603CE-37A0-4302-835B-0D414B9F3D3D}">
      <dgm:prSet/>
      <dgm:spPr/>
      <dgm:t>
        <a:bodyPr/>
        <a:lstStyle/>
        <a:p>
          <a:endParaRPr lang="en-US"/>
        </a:p>
      </dgm:t>
    </dgm:pt>
    <dgm:pt modelId="{AE435690-4AE5-46FE-892D-0D01F302D58E}">
      <dgm:prSet phldrT="[Text]"/>
      <dgm:spPr/>
      <dgm:t>
        <a:bodyPr/>
        <a:lstStyle/>
        <a:p>
          <a:r>
            <a:rPr lang="en-US" b="1" dirty="0"/>
            <a:t>Process/Analysis</a:t>
          </a:r>
        </a:p>
      </dgm:t>
    </dgm:pt>
    <dgm:pt modelId="{BC4426E5-30C4-473F-8679-5E02F9DE4FD4}" type="parTrans" cxnId="{8F91E4B2-2C24-40C9-921A-28BEE1AEB409}">
      <dgm:prSet/>
      <dgm:spPr/>
      <dgm:t>
        <a:bodyPr/>
        <a:lstStyle/>
        <a:p>
          <a:endParaRPr lang="en-US"/>
        </a:p>
      </dgm:t>
    </dgm:pt>
    <dgm:pt modelId="{3C9D28F9-72E9-427A-AF36-CA15E60B23F4}" type="sibTrans" cxnId="{8F91E4B2-2C24-40C9-921A-28BEE1AEB409}">
      <dgm:prSet/>
      <dgm:spPr/>
      <dgm:t>
        <a:bodyPr/>
        <a:lstStyle/>
        <a:p>
          <a:endParaRPr lang="en-US"/>
        </a:p>
      </dgm:t>
    </dgm:pt>
    <dgm:pt modelId="{F664787C-2C39-4651-AF22-E0AEF97D6F66}">
      <dgm:prSet phldrT="[Text]"/>
      <dgm:spPr/>
      <dgm:t>
        <a:bodyPr/>
        <a:lstStyle/>
        <a:p>
          <a:r>
            <a:rPr lang="en-US" b="1" dirty="0"/>
            <a:t>Objective/Outcome</a:t>
          </a:r>
        </a:p>
      </dgm:t>
    </dgm:pt>
    <dgm:pt modelId="{CE867306-4B01-40F7-80FA-5BA0253A50D5}" type="parTrans" cxnId="{5EE79C51-96B5-431E-8826-770D41900EF9}">
      <dgm:prSet/>
      <dgm:spPr/>
      <dgm:t>
        <a:bodyPr/>
        <a:lstStyle/>
        <a:p>
          <a:endParaRPr lang="en-US"/>
        </a:p>
      </dgm:t>
    </dgm:pt>
    <dgm:pt modelId="{C4D22770-AFA6-43AA-8AF2-77A3FD1F5865}" type="sibTrans" cxnId="{5EE79C51-96B5-431E-8826-770D41900EF9}">
      <dgm:prSet/>
      <dgm:spPr/>
      <dgm:t>
        <a:bodyPr/>
        <a:lstStyle/>
        <a:p>
          <a:endParaRPr lang="en-US"/>
        </a:p>
      </dgm:t>
    </dgm:pt>
    <dgm:pt modelId="{7867DEAC-D765-460E-ABEE-AEBB5D939BFF}" type="pres">
      <dgm:prSet presAssocID="{43D6B254-1F89-4503-B67F-A88D17CE82B7}" presName="CompostProcess" presStyleCnt="0">
        <dgm:presLayoutVars>
          <dgm:dir/>
          <dgm:resizeHandles val="exact"/>
        </dgm:presLayoutVars>
      </dgm:prSet>
      <dgm:spPr/>
    </dgm:pt>
    <dgm:pt modelId="{11C77B9E-278E-470B-BF95-4C6C3F59CCB6}" type="pres">
      <dgm:prSet presAssocID="{43D6B254-1F89-4503-B67F-A88D17CE82B7}" presName="arrow" presStyleLbl="bgShp" presStyleIdx="0" presStyleCnt="1"/>
      <dgm:spPr/>
    </dgm:pt>
    <dgm:pt modelId="{AB13F1BD-62C4-4CC2-B8AD-CC5D595DBC6D}" type="pres">
      <dgm:prSet presAssocID="{43D6B254-1F89-4503-B67F-A88D17CE82B7}" presName="linearProcess" presStyleCnt="0"/>
      <dgm:spPr/>
    </dgm:pt>
    <dgm:pt modelId="{AA1F232C-55EB-491C-BAF6-96CAF91C27D3}" type="pres">
      <dgm:prSet presAssocID="{AAECF467-9037-44AA-B02A-DCE51BB5792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B90F1-0CB4-4885-A2EA-97D5C06B09E4}" type="pres">
      <dgm:prSet presAssocID="{40944170-7612-4211-9FDB-4E6EC960CABB}" presName="sibTrans" presStyleCnt="0"/>
      <dgm:spPr/>
    </dgm:pt>
    <dgm:pt modelId="{5564AAF5-F6E7-44F4-846F-4F7CF595AFD6}" type="pres">
      <dgm:prSet presAssocID="{AE435690-4AE5-46FE-892D-0D01F302D58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3B8816-3661-4AF3-87A7-8F57FFDA24D8}" type="pres">
      <dgm:prSet presAssocID="{3C9D28F9-72E9-427A-AF36-CA15E60B23F4}" presName="sibTrans" presStyleCnt="0"/>
      <dgm:spPr/>
    </dgm:pt>
    <dgm:pt modelId="{C1CB251A-4263-44C5-A513-2FE9B33360BB}" type="pres">
      <dgm:prSet presAssocID="{F664787C-2C39-4651-AF22-E0AEF97D6F6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83613F-F0F3-4A45-B949-71CDDE41C657}" type="presOf" srcId="{F664787C-2C39-4651-AF22-E0AEF97D6F66}" destId="{C1CB251A-4263-44C5-A513-2FE9B33360BB}" srcOrd="0" destOrd="0" presId="urn:microsoft.com/office/officeart/2005/8/layout/hProcess9"/>
    <dgm:cxn modelId="{F8D0A874-1948-4179-9278-EE658241D70D}" type="presOf" srcId="{AE435690-4AE5-46FE-892D-0D01F302D58E}" destId="{5564AAF5-F6E7-44F4-846F-4F7CF595AFD6}" srcOrd="0" destOrd="0" presId="urn:microsoft.com/office/officeart/2005/8/layout/hProcess9"/>
    <dgm:cxn modelId="{E97B1B60-62B7-453D-96C0-438C0D90F8D1}" type="presOf" srcId="{AAECF467-9037-44AA-B02A-DCE51BB57922}" destId="{AA1F232C-55EB-491C-BAF6-96CAF91C27D3}" srcOrd="0" destOrd="0" presId="urn:microsoft.com/office/officeart/2005/8/layout/hProcess9"/>
    <dgm:cxn modelId="{8F91E4B2-2C24-40C9-921A-28BEE1AEB409}" srcId="{43D6B254-1F89-4503-B67F-A88D17CE82B7}" destId="{AE435690-4AE5-46FE-892D-0D01F302D58E}" srcOrd="1" destOrd="0" parTransId="{BC4426E5-30C4-473F-8679-5E02F9DE4FD4}" sibTransId="{3C9D28F9-72E9-427A-AF36-CA15E60B23F4}"/>
    <dgm:cxn modelId="{89903CBA-B2B2-46C8-9DF4-6ED66227EFFA}" type="presOf" srcId="{43D6B254-1F89-4503-B67F-A88D17CE82B7}" destId="{7867DEAC-D765-460E-ABEE-AEBB5D939BFF}" srcOrd="0" destOrd="0" presId="urn:microsoft.com/office/officeart/2005/8/layout/hProcess9"/>
    <dgm:cxn modelId="{5EE79C51-96B5-431E-8826-770D41900EF9}" srcId="{43D6B254-1F89-4503-B67F-A88D17CE82B7}" destId="{F664787C-2C39-4651-AF22-E0AEF97D6F66}" srcOrd="2" destOrd="0" parTransId="{CE867306-4B01-40F7-80FA-5BA0253A50D5}" sibTransId="{C4D22770-AFA6-43AA-8AF2-77A3FD1F5865}"/>
    <dgm:cxn modelId="{8AA603CE-37A0-4302-835B-0D414B9F3D3D}" srcId="{43D6B254-1F89-4503-B67F-A88D17CE82B7}" destId="{AAECF467-9037-44AA-B02A-DCE51BB57922}" srcOrd="0" destOrd="0" parTransId="{ACD11A66-AD3E-4ED9-858A-01A84379ACCD}" sibTransId="{40944170-7612-4211-9FDB-4E6EC960CABB}"/>
    <dgm:cxn modelId="{493400FF-0237-4021-838E-47C82804B9D6}" type="presParOf" srcId="{7867DEAC-D765-460E-ABEE-AEBB5D939BFF}" destId="{11C77B9E-278E-470B-BF95-4C6C3F59CCB6}" srcOrd="0" destOrd="0" presId="urn:microsoft.com/office/officeart/2005/8/layout/hProcess9"/>
    <dgm:cxn modelId="{5DB4803C-AFE1-4405-8B28-280B638965C3}" type="presParOf" srcId="{7867DEAC-D765-460E-ABEE-AEBB5D939BFF}" destId="{AB13F1BD-62C4-4CC2-B8AD-CC5D595DBC6D}" srcOrd="1" destOrd="0" presId="urn:microsoft.com/office/officeart/2005/8/layout/hProcess9"/>
    <dgm:cxn modelId="{F4955417-C756-44F1-92B3-7185750918A5}" type="presParOf" srcId="{AB13F1BD-62C4-4CC2-B8AD-CC5D595DBC6D}" destId="{AA1F232C-55EB-491C-BAF6-96CAF91C27D3}" srcOrd="0" destOrd="0" presId="urn:microsoft.com/office/officeart/2005/8/layout/hProcess9"/>
    <dgm:cxn modelId="{A45D2190-BEDC-40D1-8C63-179AF6325E87}" type="presParOf" srcId="{AB13F1BD-62C4-4CC2-B8AD-CC5D595DBC6D}" destId="{7C0B90F1-0CB4-4885-A2EA-97D5C06B09E4}" srcOrd="1" destOrd="0" presId="urn:microsoft.com/office/officeart/2005/8/layout/hProcess9"/>
    <dgm:cxn modelId="{D209A2F6-DDFB-4216-8BE0-4D684C643E42}" type="presParOf" srcId="{AB13F1BD-62C4-4CC2-B8AD-CC5D595DBC6D}" destId="{5564AAF5-F6E7-44F4-846F-4F7CF595AFD6}" srcOrd="2" destOrd="0" presId="urn:microsoft.com/office/officeart/2005/8/layout/hProcess9"/>
    <dgm:cxn modelId="{34BBF3D0-F26F-4F6C-A65F-58783AEA5C64}" type="presParOf" srcId="{AB13F1BD-62C4-4CC2-B8AD-CC5D595DBC6D}" destId="{003B8816-3661-4AF3-87A7-8F57FFDA24D8}" srcOrd="3" destOrd="0" presId="urn:microsoft.com/office/officeart/2005/8/layout/hProcess9"/>
    <dgm:cxn modelId="{D435F350-86E3-45CE-B396-EDF058A79913}" type="presParOf" srcId="{AB13F1BD-62C4-4CC2-B8AD-CC5D595DBC6D}" destId="{C1CB251A-4263-44C5-A513-2FE9B33360B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7548DC-FAE3-4D00-BA84-DF953B39CF75}" type="doc">
      <dgm:prSet loTypeId="urn:microsoft.com/office/officeart/2016/7/layout/HorizontalActionList" loCatId="List" qsTypeId="urn:microsoft.com/office/officeart/2005/8/quickstyle/simple5" qsCatId="simple" csTypeId="urn:microsoft.com/office/officeart/2005/8/colors/accent2_3" csCatId="accent2"/>
      <dgm:spPr/>
      <dgm:t>
        <a:bodyPr/>
        <a:lstStyle/>
        <a:p>
          <a:endParaRPr lang="en-US"/>
        </a:p>
      </dgm:t>
    </dgm:pt>
    <dgm:pt modelId="{2BB0A092-B420-4BA8-AED9-35AE31FA9F58}">
      <dgm:prSet/>
      <dgm:spPr/>
      <dgm:t>
        <a:bodyPr/>
        <a:lstStyle/>
        <a:p>
          <a:r>
            <a:rPr lang="en-US" b="1" dirty="0"/>
            <a:t>Certainty</a:t>
          </a:r>
          <a:endParaRPr lang="en-US" dirty="0"/>
        </a:p>
      </dgm:t>
    </dgm:pt>
    <dgm:pt modelId="{25A4BAD7-4264-400D-AD75-9F39D2EBE800}" type="parTrans" cxnId="{A768C6B9-6B20-432B-B59B-1050AEE07EFE}">
      <dgm:prSet/>
      <dgm:spPr/>
      <dgm:t>
        <a:bodyPr/>
        <a:lstStyle/>
        <a:p>
          <a:endParaRPr lang="en-US"/>
        </a:p>
      </dgm:t>
    </dgm:pt>
    <dgm:pt modelId="{5681E60B-F940-43C7-B428-4A0451602CE3}" type="sibTrans" cxnId="{A768C6B9-6B20-432B-B59B-1050AEE07EFE}">
      <dgm:prSet/>
      <dgm:spPr/>
      <dgm:t>
        <a:bodyPr/>
        <a:lstStyle/>
        <a:p>
          <a:endParaRPr lang="en-US"/>
        </a:p>
      </dgm:t>
    </dgm:pt>
    <dgm:pt modelId="{F24A7F32-7910-44C2-B869-77A0A20021B2}">
      <dgm:prSet/>
      <dgm:spPr/>
      <dgm:t>
        <a:bodyPr/>
        <a:lstStyle/>
        <a:p>
          <a:pPr algn="ctr"/>
          <a:r>
            <a:rPr lang="en-US" dirty="0"/>
            <a:t>Known outcomes and resources</a:t>
          </a:r>
        </a:p>
      </dgm:t>
    </dgm:pt>
    <dgm:pt modelId="{452B8370-5173-47A9-BF36-09589F0A16F7}" type="parTrans" cxnId="{EC37B4AF-109B-43B8-8939-52F597478CC7}">
      <dgm:prSet/>
      <dgm:spPr/>
      <dgm:t>
        <a:bodyPr/>
        <a:lstStyle/>
        <a:p>
          <a:endParaRPr lang="en-US"/>
        </a:p>
      </dgm:t>
    </dgm:pt>
    <dgm:pt modelId="{E1234AC0-B2FA-4090-851E-1B5AE0F1DDEC}" type="sibTrans" cxnId="{EC37B4AF-109B-43B8-8939-52F597478CC7}">
      <dgm:prSet/>
      <dgm:spPr/>
      <dgm:t>
        <a:bodyPr/>
        <a:lstStyle/>
        <a:p>
          <a:endParaRPr lang="en-US"/>
        </a:p>
      </dgm:t>
    </dgm:pt>
    <dgm:pt modelId="{C2572368-5903-434B-B369-AB4350989586}">
      <dgm:prSet/>
      <dgm:spPr/>
      <dgm:t>
        <a:bodyPr/>
        <a:lstStyle/>
        <a:p>
          <a:r>
            <a:rPr lang="en-US" b="1"/>
            <a:t>Risk</a:t>
          </a:r>
          <a:endParaRPr lang="en-US"/>
        </a:p>
      </dgm:t>
    </dgm:pt>
    <dgm:pt modelId="{F0C5CE22-B9E1-4DB7-9EC3-D9A9F471D7D8}" type="parTrans" cxnId="{AE077221-6820-4786-A367-90B31E3B269F}">
      <dgm:prSet/>
      <dgm:spPr/>
      <dgm:t>
        <a:bodyPr/>
        <a:lstStyle/>
        <a:p>
          <a:endParaRPr lang="en-US"/>
        </a:p>
      </dgm:t>
    </dgm:pt>
    <dgm:pt modelId="{6D622196-17F6-4A3B-8CFF-BBE420F7FE21}" type="sibTrans" cxnId="{AE077221-6820-4786-A367-90B31E3B269F}">
      <dgm:prSet/>
      <dgm:spPr/>
      <dgm:t>
        <a:bodyPr/>
        <a:lstStyle/>
        <a:p>
          <a:endParaRPr lang="en-US"/>
        </a:p>
      </dgm:t>
    </dgm:pt>
    <dgm:pt modelId="{0237A15B-9EF5-406E-8EA2-DF07454F38EF}">
      <dgm:prSet/>
      <dgm:spPr/>
      <dgm:t>
        <a:bodyPr/>
        <a:lstStyle/>
        <a:p>
          <a:pPr algn="ctr"/>
          <a:r>
            <a:rPr lang="en-US" dirty="0"/>
            <a:t>Probable outcomes, but may have unknown consequences</a:t>
          </a:r>
        </a:p>
      </dgm:t>
    </dgm:pt>
    <dgm:pt modelId="{E1E1AEF4-684D-4A0A-980F-7E2DCE242615}" type="parTrans" cxnId="{599F8A33-0216-436B-B939-1B6ED16C5F5E}">
      <dgm:prSet/>
      <dgm:spPr/>
      <dgm:t>
        <a:bodyPr/>
        <a:lstStyle/>
        <a:p>
          <a:endParaRPr lang="en-US"/>
        </a:p>
      </dgm:t>
    </dgm:pt>
    <dgm:pt modelId="{17606AA9-68DE-41AD-A743-F71A4740C61E}" type="sibTrans" cxnId="{599F8A33-0216-436B-B939-1B6ED16C5F5E}">
      <dgm:prSet/>
      <dgm:spPr/>
      <dgm:t>
        <a:bodyPr/>
        <a:lstStyle/>
        <a:p>
          <a:endParaRPr lang="en-US"/>
        </a:p>
      </dgm:t>
    </dgm:pt>
    <dgm:pt modelId="{440674B1-DF3D-4F18-89E7-7BEEFAE3B8B4}">
      <dgm:prSet/>
      <dgm:spPr/>
      <dgm:t>
        <a:bodyPr/>
        <a:lstStyle/>
        <a:p>
          <a:r>
            <a:rPr lang="en-US" b="1"/>
            <a:t>Uncertainty</a:t>
          </a:r>
          <a:endParaRPr lang="en-US"/>
        </a:p>
      </dgm:t>
    </dgm:pt>
    <dgm:pt modelId="{23488E58-5D1C-4EEE-B3E1-27E53351A011}" type="parTrans" cxnId="{D16D5970-6E64-49D1-838C-362D849333E7}">
      <dgm:prSet/>
      <dgm:spPr/>
      <dgm:t>
        <a:bodyPr/>
        <a:lstStyle/>
        <a:p>
          <a:endParaRPr lang="en-US"/>
        </a:p>
      </dgm:t>
    </dgm:pt>
    <dgm:pt modelId="{6706C6E7-B818-4FB1-8F4C-1AC9CCD34CEC}" type="sibTrans" cxnId="{D16D5970-6E64-49D1-838C-362D849333E7}">
      <dgm:prSet/>
      <dgm:spPr/>
      <dgm:t>
        <a:bodyPr/>
        <a:lstStyle/>
        <a:p>
          <a:endParaRPr lang="en-US"/>
        </a:p>
      </dgm:t>
    </dgm:pt>
    <dgm:pt modelId="{7FF9BE4A-8895-4BCA-989D-383D94B256A8}">
      <dgm:prSet/>
      <dgm:spPr/>
      <dgm:t>
        <a:bodyPr/>
        <a:lstStyle/>
        <a:p>
          <a:pPr algn="ctr"/>
          <a:r>
            <a:rPr lang="en-US" dirty="0"/>
            <a:t>Completely unknown outcomes</a:t>
          </a:r>
        </a:p>
      </dgm:t>
    </dgm:pt>
    <dgm:pt modelId="{D60CAD58-E475-402F-AA44-B60E605B68D7}" type="parTrans" cxnId="{5911846B-4B9B-4430-B145-15BD173D98DC}">
      <dgm:prSet/>
      <dgm:spPr/>
      <dgm:t>
        <a:bodyPr/>
        <a:lstStyle/>
        <a:p>
          <a:endParaRPr lang="en-US"/>
        </a:p>
      </dgm:t>
    </dgm:pt>
    <dgm:pt modelId="{9E639000-DCF1-4AB4-8B8A-2D0BC9BC9BAD}" type="sibTrans" cxnId="{5911846B-4B9B-4430-B145-15BD173D98DC}">
      <dgm:prSet/>
      <dgm:spPr/>
      <dgm:t>
        <a:bodyPr/>
        <a:lstStyle/>
        <a:p>
          <a:endParaRPr lang="en-US"/>
        </a:p>
      </dgm:t>
    </dgm:pt>
    <dgm:pt modelId="{10E0ACB7-6267-447F-9432-3456E0C3454E}" type="pres">
      <dgm:prSet presAssocID="{757548DC-FAE3-4D00-BA84-DF953B39CF7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4B3FF3-79DC-47A0-9E96-7501E49ABCE1}" type="pres">
      <dgm:prSet presAssocID="{2BB0A092-B420-4BA8-AED9-35AE31FA9F58}" presName="composite" presStyleCnt="0"/>
      <dgm:spPr/>
    </dgm:pt>
    <dgm:pt modelId="{B41C677A-E896-4C94-BDBD-F7365B995C3D}" type="pres">
      <dgm:prSet presAssocID="{2BB0A092-B420-4BA8-AED9-35AE31FA9F58}" presName="parTx" presStyleLbl="alignNode1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13F3796-EA1C-4C25-BE21-8406125B67AB}" type="pres">
      <dgm:prSet presAssocID="{2BB0A092-B420-4BA8-AED9-35AE31FA9F58}" presName="desTx" presStyleLbl="alignAccFollowNode1" presStyleIdx="0" presStyleCnt="3">
        <dgm:presLayoutVars/>
      </dgm:prSet>
      <dgm:spPr/>
      <dgm:t>
        <a:bodyPr/>
        <a:lstStyle/>
        <a:p>
          <a:endParaRPr lang="en-US"/>
        </a:p>
      </dgm:t>
    </dgm:pt>
    <dgm:pt modelId="{4B5B6D06-F23B-486F-B26D-039629F4E50F}" type="pres">
      <dgm:prSet presAssocID="{5681E60B-F940-43C7-B428-4A0451602CE3}" presName="space" presStyleCnt="0"/>
      <dgm:spPr/>
    </dgm:pt>
    <dgm:pt modelId="{D8C7942D-AAF0-4B89-BC23-F8C90368D3F2}" type="pres">
      <dgm:prSet presAssocID="{C2572368-5903-434B-B369-AB4350989586}" presName="composite" presStyleCnt="0"/>
      <dgm:spPr/>
    </dgm:pt>
    <dgm:pt modelId="{9FB4A1BB-C5E1-4C0D-B751-3B581EBF056D}" type="pres">
      <dgm:prSet presAssocID="{C2572368-5903-434B-B369-AB4350989586}" presName="parTx" presStyleLbl="alignNode1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26397C3-22C3-451D-A400-5AEC09BE040B}" type="pres">
      <dgm:prSet presAssocID="{C2572368-5903-434B-B369-AB4350989586}" presName="desTx" presStyleLbl="alignAccFollowNode1" presStyleIdx="1" presStyleCnt="3">
        <dgm:presLayoutVars/>
      </dgm:prSet>
      <dgm:spPr/>
      <dgm:t>
        <a:bodyPr/>
        <a:lstStyle/>
        <a:p>
          <a:endParaRPr lang="en-US"/>
        </a:p>
      </dgm:t>
    </dgm:pt>
    <dgm:pt modelId="{9F7A6355-62CA-45B1-98C4-A251C1C1BB36}" type="pres">
      <dgm:prSet presAssocID="{6D622196-17F6-4A3B-8CFF-BBE420F7FE21}" presName="space" presStyleCnt="0"/>
      <dgm:spPr/>
    </dgm:pt>
    <dgm:pt modelId="{F9541E0B-90FB-412A-8811-2C534F4CEB0E}" type="pres">
      <dgm:prSet presAssocID="{440674B1-DF3D-4F18-89E7-7BEEFAE3B8B4}" presName="composite" presStyleCnt="0"/>
      <dgm:spPr/>
    </dgm:pt>
    <dgm:pt modelId="{0E10488A-52FB-4CA1-9A9F-4C46B971FF0F}" type="pres">
      <dgm:prSet presAssocID="{440674B1-DF3D-4F18-89E7-7BEEFAE3B8B4}" presName="parTx" presStyleLbl="alignNode1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02A50ED-B8A8-4D43-80AD-1AD96E708A02}" type="pres">
      <dgm:prSet presAssocID="{440674B1-DF3D-4F18-89E7-7BEEFAE3B8B4}" presName="desTx" presStyleLbl="alignAccFollowNode1" presStyleIdx="2" presStyleCnt="3">
        <dgm:presLayoutVars/>
      </dgm:prSet>
      <dgm:spPr/>
      <dgm:t>
        <a:bodyPr/>
        <a:lstStyle/>
        <a:p>
          <a:endParaRPr lang="en-US"/>
        </a:p>
      </dgm:t>
    </dgm:pt>
  </dgm:ptLst>
  <dgm:cxnLst>
    <dgm:cxn modelId="{599F8A33-0216-436B-B939-1B6ED16C5F5E}" srcId="{C2572368-5903-434B-B369-AB4350989586}" destId="{0237A15B-9EF5-406E-8EA2-DF07454F38EF}" srcOrd="0" destOrd="0" parTransId="{E1E1AEF4-684D-4A0A-980F-7E2DCE242615}" sibTransId="{17606AA9-68DE-41AD-A743-F71A4740C61E}"/>
    <dgm:cxn modelId="{02C05415-1BED-4DA5-9D3C-F0C88347F548}" type="presOf" srcId="{757548DC-FAE3-4D00-BA84-DF953B39CF75}" destId="{10E0ACB7-6267-447F-9432-3456E0C3454E}" srcOrd="0" destOrd="0" presId="urn:microsoft.com/office/officeart/2016/7/layout/HorizontalActionList"/>
    <dgm:cxn modelId="{AC4E7796-957B-4E1A-AD89-E2693FF003DA}" type="presOf" srcId="{7FF9BE4A-8895-4BCA-989D-383D94B256A8}" destId="{502A50ED-B8A8-4D43-80AD-1AD96E708A02}" srcOrd="0" destOrd="0" presId="urn:microsoft.com/office/officeart/2016/7/layout/HorizontalActionList"/>
    <dgm:cxn modelId="{FCCE0BC5-674D-4BA0-B34B-145A4D4F9D8B}" type="presOf" srcId="{0237A15B-9EF5-406E-8EA2-DF07454F38EF}" destId="{926397C3-22C3-451D-A400-5AEC09BE040B}" srcOrd="0" destOrd="0" presId="urn:microsoft.com/office/officeart/2016/7/layout/HorizontalActionList"/>
    <dgm:cxn modelId="{194625E0-21B3-46CF-BCF9-E5D094027DFB}" type="presOf" srcId="{C2572368-5903-434B-B369-AB4350989586}" destId="{9FB4A1BB-C5E1-4C0D-B751-3B581EBF056D}" srcOrd="0" destOrd="0" presId="urn:microsoft.com/office/officeart/2016/7/layout/HorizontalActionList"/>
    <dgm:cxn modelId="{5911846B-4B9B-4430-B145-15BD173D98DC}" srcId="{440674B1-DF3D-4F18-89E7-7BEEFAE3B8B4}" destId="{7FF9BE4A-8895-4BCA-989D-383D94B256A8}" srcOrd="0" destOrd="0" parTransId="{D60CAD58-E475-402F-AA44-B60E605B68D7}" sibTransId="{9E639000-DCF1-4AB4-8B8A-2D0BC9BC9BAD}"/>
    <dgm:cxn modelId="{8DD5D01A-E913-45B5-B569-9CBDC93752F0}" type="presOf" srcId="{F24A7F32-7910-44C2-B869-77A0A20021B2}" destId="{513F3796-EA1C-4C25-BE21-8406125B67AB}" srcOrd="0" destOrd="0" presId="urn:microsoft.com/office/officeart/2016/7/layout/HorizontalActionList"/>
    <dgm:cxn modelId="{67086BDB-CA7D-4D14-88BB-11D277D7F7B6}" type="presOf" srcId="{440674B1-DF3D-4F18-89E7-7BEEFAE3B8B4}" destId="{0E10488A-52FB-4CA1-9A9F-4C46B971FF0F}" srcOrd="0" destOrd="0" presId="urn:microsoft.com/office/officeart/2016/7/layout/HorizontalActionList"/>
    <dgm:cxn modelId="{A768C6B9-6B20-432B-B59B-1050AEE07EFE}" srcId="{757548DC-FAE3-4D00-BA84-DF953B39CF75}" destId="{2BB0A092-B420-4BA8-AED9-35AE31FA9F58}" srcOrd="0" destOrd="0" parTransId="{25A4BAD7-4264-400D-AD75-9F39D2EBE800}" sibTransId="{5681E60B-F940-43C7-B428-4A0451602CE3}"/>
    <dgm:cxn modelId="{D16D5970-6E64-49D1-838C-362D849333E7}" srcId="{757548DC-FAE3-4D00-BA84-DF953B39CF75}" destId="{440674B1-DF3D-4F18-89E7-7BEEFAE3B8B4}" srcOrd="2" destOrd="0" parTransId="{23488E58-5D1C-4EEE-B3E1-27E53351A011}" sibTransId="{6706C6E7-B818-4FB1-8F4C-1AC9CCD34CEC}"/>
    <dgm:cxn modelId="{AE077221-6820-4786-A367-90B31E3B269F}" srcId="{757548DC-FAE3-4D00-BA84-DF953B39CF75}" destId="{C2572368-5903-434B-B369-AB4350989586}" srcOrd="1" destOrd="0" parTransId="{F0C5CE22-B9E1-4DB7-9EC3-D9A9F471D7D8}" sibTransId="{6D622196-17F6-4A3B-8CFF-BBE420F7FE21}"/>
    <dgm:cxn modelId="{14B6503D-F5A8-4434-9C70-CB66D85F0D34}" type="presOf" srcId="{2BB0A092-B420-4BA8-AED9-35AE31FA9F58}" destId="{B41C677A-E896-4C94-BDBD-F7365B995C3D}" srcOrd="0" destOrd="0" presId="urn:microsoft.com/office/officeart/2016/7/layout/HorizontalActionList"/>
    <dgm:cxn modelId="{EC37B4AF-109B-43B8-8939-52F597478CC7}" srcId="{2BB0A092-B420-4BA8-AED9-35AE31FA9F58}" destId="{F24A7F32-7910-44C2-B869-77A0A20021B2}" srcOrd="0" destOrd="0" parTransId="{452B8370-5173-47A9-BF36-09589F0A16F7}" sibTransId="{E1234AC0-B2FA-4090-851E-1B5AE0F1DDEC}"/>
    <dgm:cxn modelId="{95CAC82F-B62C-4211-BCE1-F46D051E9216}" type="presParOf" srcId="{10E0ACB7-6267-447F-9432-3456E0C3454E}" destId="{6B4B3FF3-79DC-47A0-9E96-7501E49ABCE1}" srcOrd="0" destOrd="0" presId="urn:microsoft.com/office/officeart/2016/7/layout/HorizontalActionList"/>
    <dgm:cxn modelId="{C408ABAB-FDE2-477D-86CD-52DE14B12D25}" type="presParOf" srcId="{6B4B3FF3-79DC-47A0-9E96-7501E49ABCE1}" destId="{B41C677A-E896-4C94-BDBD-F7365B995C3D}" srcOrd="0" destOrd="0" presId="urn:microsoft.com/office/officeart/2016/7/layout/HorizontalActionList"/>
    <dgm:cxn modelId="{985AA0B8-3BCA-4C3D-94B7-133DB927F9D4}" type="presParOf" srcId="{6B4B3FF3-79DC-47A0-9E96-7501E49ABCE1}" destId="{513F3796-EA1C-4C25-BE21-8406125B67AB}" srcOrd="1" destOrd="0" presId="urn:microsoft.com/office/officeart/2016/7/layout/HorizontalActionList"/>
    <dgm:cxn modelId="{B6D29F28-1233-457A-A628-0DCDAA037F41}" type="presParOf" srcId="{10E0ACB7-6267-447F-9432-3456E0C3454E}" destId="{4B5B6D06-F23B-486F-B26D-039629F4E50F}" srcOrd="1" destOrd="0" presId="urn:microsoft.com/office/officeart/2016/7/layout/HorizontalActionList"/>
    <dgm:cxn modelId="{E0AED5BD-1DFC-483B-8265-BCD008BEC45E}" type="presParOf" srcId="{10E0ACB7-6267-447F-9432-3456E0C3454E}" destId="{D8C7942D-AAF0-4B89-BC23-F8C90368D3F2}" srcOrd="2" destOrd="0" presId="urn:microsoft.com/office/officeart/2016/7/layout/HorizontalActionList"/>
    <dgm:cxn modelId="{55E44099-89B8-44A2-8A58-30C35A88A4B1}" type="presParOf" srcId="{D8C7942D-AAF0-4B89-BC23-F8C90368D3F2}" destId="{9FB4A1BB-C5E1-4C0D-B751-3B581EBF056D}" srcOrd="0" destOrd="0" presId="urn:microsoft.com/office/officeart/2016/7/layout/HorizontalActionList"/>
    <dgm:cxn modelId="{4BA9ED0A-475A-4688-9577-AD9A4E85DCA7}" type="presParOf" srcId="{D8C7942D-AAF0-4B89-BC23-F8C90368D3F2}" destId="{926397C3-22C3-451D-A400-5AEC09BE040B}" srcOrd="1" destOrd="0" presId="urn:microsoft.com/office/officeart/2016/7/layout/HorizontalActionList"/>
    <dgm:cxn modelId="{41F39EDE-B798-4401-A183-8CB48FEDFE3A}" type="presParOf" srcId="{10E0ACB7-6267-447F-9432-3456E0C3454E}" destId="{9F7A6355-62CA-45B1-98C4-A251C1C1BB36}" srcOrd="3" destOrd="0" presId="urn:microsoft.com/office/officeart/2016/7/layout/HorizontalActionList"/>
    <dgm:cxn modelId="{F42FA275-512B-4B07-8DC4-60C28EFB6533}" type="presParOf" srcId="{10E0ACB7-6267-447F-9432-3456E0C3454E}" destId="{F9541E0B-90FB-412A-8811-2C534F4CEB0E}" srcOrd="4" destOrd="0" presId="urn:microsoft.com/office/officeart/2016/7/layout/HorizontalActionList"/>
    <dgm:cxn modelId="{79BD2271-EB7C-4B2E-A4B7-DD53DF114223}" type="presParOf" srcId="{F9541E0B-90FB-412A-8811-2C534F4CEB0E}" destId="{0E10488A-52FB-4CA1-9A9F-4C46B971FF0F}" srcOrd="0" destOrd="0" presId="urn:microsoft.com/office/officeart/2016/7/layout/HorizontalActionList"/>
    <dgm:cxn modelId="{AEB81147-57B1-4280-B523-0F6A91885590}" type="presParOf" srcId="{F9541E0B-90FB-412A-8811-2C534F4CEB0E}" destId="{502A50ED-B8A8-4D43-80AD-1AD96E708A02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D6B254-1F89-4503-B67F-A88D17CE82B7}" type="doc">
      <dgm:prSet loTypeId="urn:microsoft.com/office/officeart/2005/8/layout/hProcess9" loCatId="process" qsTypeId="urn:microsoft.com/office/officeart/2005/8/quickstyle/3d2" qsCatId="3D" csTypeId="urn:microsoft.com/office/officeart/2005/8/colors/colorful1" csCatId="colorful" phldr="1"/>
      <dgm:spPr/>
    </dgm:pt>
    <dgm:pt modelId="{AAECF467-9037-44AA-B02A-DCE51BB57922}">
      <dgm:prSet phldrT="[Text]"/>
      <dgm:spPr/>
      <dgm:t>
        <a:bodyPr/>
        <a:lstStyle/>
        <a:p>
          <a:r>
            <a:rPr lang="en-US" b="1" dirty="0"/>
            <a:t>Frame/Perspective</a:t>
          </a:r>
        </a:p>
      </dgm:t>
    </dgm:pt>
    <dgm:pt modelId="{ACD11A66-AD3E-4ED9-858A-01A84379ACCD}" type="parTrans" cxnId="{8AA603CE-37A0-4302-835B-0D414B9F3D3D}">
      <dgm:prSet/>
      <dgm:spPr/>
      <dgm:t>
        <a:bodyPr/>
        <a:lstStyle/>
        <a:p>
          <a:endParaRPr lang="en-US"/>
        </a:p>
      </dgm:t>
    </dgm:pt>
    <dgm:pt modelId="{40944170-7612-4211-9FDB-4E6EC960CABB}" type="sibTrans" cxnId="{8AA603CE-37A0-4302-835B-0D414B9F3D3D}">
      <dgm:prSet/>
      <dgm:spPr/>
      <dgm:t>
        <a:bodyPr/>
        <a:lstStyle/>
        <a:p>
          <a:endParaRPr lang="en-US"/>
        </a:p>
      </dgm:t>
    </dgm:pt>
    <dgm:pt modelId="{AE435690-4AE5-46FE-892D-0D01F302D58E}">
      <dgm:prSet phldrT="[Text]"/>
      <dgm:spPr/>
      <dgm:t>
        <a:bodyPr/>
        <a:lstStyle/>
        <a:p>
          <a:r>
            <a:rPr lang="en-US" b="1" dirty="0"/>
            <a:t>Process/Analysis</a:t>
          </a:r>
        </a:p>
      </dgm:t>
    </dgm:pt>
    <dgm:pt modelId="{BC4426E5-30C4-473F-8679-5E02F9DE4FD4}" type="parTrans" cxnId="{8F91E4B2-2C24-40C9-921A-28BEE1AEB409}">
      <dgm:prSet/>
      <dgm:spPr/>
      <dgm:t>
        <a:bodyPr/>
        <a:lstStyle/>
        <a:p>
          <a:endParaRPr lang="en-US"/>
        </a:p>
      </dgm:t>
    </dgm:pt>
    <dgm:pt modelId="{3C9D28F9-72E9-427A-AF36-CA15E60B23F4}" type="sibTrans" cxnId="{8F91E4B2-2C24-40C9-921A-28BEE1AEB409}">
      <dgm:prSet/>
      <dgm:spPr/>
      <dgm:t>
        <a:bodyPr/>
        <a:lstStyle/>
        <a:p>
          <a:endParaRPr lang="en-US"/>
        </a:p>
      </dgm:t>
    </dgm:pt>
    <dgm:pt modelId="{F664787C-2C39-4651-AF22-E0AEF97D6F66}">
      <dgm:prSet phldrT="[Text]"/>
      <dgm:spPr/>
      <dgm:t>
        <a:bodyPr/>
        <a:lstStyle/>
        <a:p>
          <a:r>
            <a:rPr lang="en-US" b="1" dirty="0"/>
            <a:t>Objective/Outcome</a:t>
          </a:r>
        </a:p>
      </dgm:t>
    </dgm:pt>
    <dgm:pt modelId="{CE867306-4B01-40F7-80FA-5BA0253A50D5}" type="parTrans" cxnId="{5EE79C51-96B5-431E-8826-770D41900EF9}">
      <dgm:prSet/>
      <dgm:spPr/>
      <dgm:t>
        <a:bodyPr/>
        <a:lstStyle/>
        <a:p>
          <a:endParaRPr lang="en-US"/>
        </a:p>
      </dgm:t>
    </dgm:pt>
    <dgm:pt modelId="{C4D22770-AFA6-43AA-8AF2-77A3FD1F5865}" type="sibTrans" cxnId="{5EE79C51-96B5-431E-8826-770D41900EF9}">
      <dgm:prSet/>
      <dgm:spPr/>
      <dgm:t>
        <a:bodyPr/>
        <a:lstStyle/>
        <a:p>
          <a:endParaRPr lang="en-US"/>
        </a:p>
      </dgm:t>
    </dgm:pt>
    <dgm:pt modelId="{7867DEAC-D765-460E-ABEE-AEBB5D939BFF}" type="pres">
      <dgm:prSet presAssocID="{43D6B254-1F89-4503-B67F-A88D17CE82B7}" presName="CompostProcess" presStyleCnt="0">
        <dgm:presLayoutVars>
          <dgm:dir/>
          <dgm:resizeHandles val="exact"/>
        </dgm:presLayoutVars>
      </dgm:prSet>
      <dgm:spPr/>
    </dgm:pt>
    <dgm:pt modelId="{11C77B9E-278E-470B-BF95-4C6C3F59CCB6}" type="pres">
      <dgm:prSet presAssocID="{43D6B254-1F89-4503-B67F-A88D17CE82B7}" presName="arrow" presStyleLbl="bgShp" presStyleIdx="0" presStyleCnt="1"/>
      <dgm:spPr/>
    </dgm:pt>
    <dgm:pt modelId="{AB13F1BD-62C4-4CC2-B8AD-CC5D595DBC6D}" type="pres">
      <dgm:prSet presAssocID="{43D6B254-1F89-4503-B67F-A88D17CE82B7}" presName="linearProcess" presStyleCnt="0"/>
      <dgm:spPr/>
    </dgm:pt>
    <dgm:pt modelId="{AA1F232C-55EB-491C-BAF6-96CAF91C27D3}" type="pres">
      <dgm:prSet presAssocID="{AAECF467-9037-44AA-B02A-DCE51BB5792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B90F1-0CB4-4885-A2EA-97D5C06B09E4}" type="pres">
      <dgm:prSet presAssocID="{40944170-7612-4211-9FDB-4E6EC960CABB}" presName="sibTrans" presStyleCnt="0"/>
      <dgm:spPr/>
    </dgm:pt>
    <dgm:pt modelId="{5564AAF5-F6E7-44F4-846F-4F7CF595AFD6}" type="pres">
      <dgm:prSet presAssocID="{AE435690-4AE5-46FE-892D-0D01F302D58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3B8816-3661-4AF3-87A7-8F57FFDA24D8}" type="pres">
      <dgm:prSet presAssocID="{3C9D28F9-72E9-427A-AF36-CA15E60B23F4}" presName="sibTrans" presStyleCnt="0"/>
      <dgm:spPr/>
    </dgm:pt>
    <dgm:pt modelId="{C1CB251A-4263-44C5-A513-2FE9B33360BB}" type="pres">
      <dgm:prSet presAssocID="{F664787C-2C39-4651-AF22-E0AEF97D6F6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83613F-F0F3-4A45-B949-71CDDE41C657}" type="presOf" srcId="{F664787C-2C39-4651-AF22-E0AEF97D6F66}" destId="{C1CB251A-4263-44C5-A513-2FE9B33360BB}" srcOrd="0" destOrd="0" presId="urn:microsoft.com/office/officeart/2005/8/layout/hProcess9"/>
    <dgm:cxn modelId="{F8D0A874-1948-4179-9278-EE658241D70D}" type="presOf" srcId="{AE435690-4AE5-46FE-892D-0D01F302D58E}" destId="{5564AAF5-F6E7-44F4-846F-4F7CF595AFD6}" srcOrd="0" destOrd="0" presId="urn:microsoft.com/office/officeart/2005/8/layout/hProcess9"/>
    <dgm:cxn modelId="{E97B1B60-62B7-453D-96C0-438C0D90F8D1}" type="presOf" srcId="{AAECF467-9037-44AA-B02A-DCE51BB57922}" destId="{AA1F232C-55EB-491C-BAF6-96CAF91C27D3}" srcOrd="0" destOrd="0" presId="urn:microsoft.com/office/officeart/2005/8/layout/hProcess9"/>
    <dgm:cxn modelId="{8F91E4B2-2C24-40C9-921A-28BEE1AEB409}" srcId="{43D6B254-1F89-4503-B67F-A88D17CE82B7}" destId="{AE435690-4AE5-46FE-892D-0D01F302D58E}" srcOrd="1" destOrd="0" parTransId="{BC4426E5-30C4-473F-8679-5E02F9DE4FD4}" sibTransId="{3C9D28F9-72E9-427A-AF36-CA15E60B23F4}"/>
    <dgm:cxn modelId="{89903CBA-B2B2-46C8-9DF4-6ED66227EFFA}" type="presOf" srcId="{43D6B254-1F89-4503-B67F-A88D17CE82B7}" destId="{7867DEAC-D765-460E-ABEE-AEBB5D939BFF}" srcOrd="0" destOrd="0" presId="urn:microsoft.com/office/officeart/2005/8/layout/hProcess9"/>
    <dgm:cxn modelId="{5EE79C51-96B5-431E-8826-770D41900EF9}" srcId="{43D6B254-1F89-4503-B67F-A88D17CE82B7}" destId="{F664787C-2C39-4651-AF22-E0AEF97D6F66}" srcOrd="2" destOrd="0" parTransId="{CE867306-4B01-40F7-80FA-5BA0253A50D5}" sibTransId="{C4D22770-AFA6-43AA-8AF2-77A3FD1F5865}"/>
    <dgm:cxn modelId="{8AA603CE-37A0-4302-835B-0D414B9F3D3D}" srcId="{43D6B254-1F89-4503-B67F-A88D17CE82B7}" destId="{AAECF467-9037-44AA-B02A-DCE51BB57922}" srcOrd="0" destOrd="0" parTransId="{ACD11A66-AD3E-4ED9-858A-01A84379ACCD}" sibTransId="{40944170-7612-4211-9FDB-4E6EC960CABB}"/>
    <dgm:cxn modelId="{493400FF-0237-4021-838E-47C82804B9D6}" type="presParOf" srcId="{7867DEAC-D765-460E-ABEE-AEBB5D939BFF}" destId="{11C77B9E-278E-470B-BF95-4C6C3F59CCB6}" srcOrd="0" destOrd="0" presId="urn:microsoft.com/office/officeart/2005/8/layout/hProcess9"/>
    <dgm:cxn modelId="{5DB4803C-AFE1-4405-8B28-280B638965C3}" type="presParOf" srcId="{7867DEAC-D765-460E-ABEE-AEBB5D939BFF}" destId="{AB13F1BD-62C4-4CC2-B8AD-CC5D595DBC6D}" srcOrd="1" destOrd="0" presId="urn:microsoft.com/office/officeart/2005/8/layout/hProcess9"/>
    <dgm:cxn modelId="{F4955417-C756-44F1-92B3-7185750918A5}" type="presParOf" srcId="{AB13F1BD-62C4-4CC2-B8AD-CC5D595DBC6D}" destId="{AA1F232C-55EB-491C-BAF6-96CAF91C27D3}" srcOrd="0" destOrd="0" presId="urn:microsoft.com/office/officeart/2005/8/layout/hProcess9"/>
    <dgm:cxn modelId="{A45D2190-BEDC-40D1-8C63-179AF6325E87}" type="presParOf" srcId="{AB13F1BD-62C4-4CC2-B8AD-CC5D595DBC6D}" destId="{7C0B90F1-0CB4-4885-A2EA-97D5C06B09E4}" srcOrd="1" destOrd="0" presId="urn:microsoft.com/office/officeart/2005/8/layout/hProcess9"/>
    <dgm:cxn modelId="{D209A2F6-DDFB-4216-8BE0-4D684C643E42}" type="presParOf" srcId="{AB13F1BD-62C4-4CC2-B8AD-CC5D595DBC6D}" destId="{5564AAF5-F6E7-44F4-846F-4F7CF595AFD6}" srcOrd="2" destOrd="0" presId="urn:microsoft.com/office/officeart/2005/8/layout/hProcess9"/>
    <dgm:cxn modelId="{34BBF3D0-F26F-4F6C-A65F-58783AEA5C64}" type="presParOf" srcId="{AB13F1BD-62C4-4CC2-B8AD-CC5D595DBC6D}" destId="{003B8816-3661-4AF3-87A7-8F57FFDA24D8}" srcOrd="3" destOrd="0" presId="urn:microsoft.com/office/officeart/2005/8/layout/hProcess9"/>
    <dgm:cxn modelId="{D435F350-86E3-45CE-B396-EDF058A79913}" type="presParOf" srcId="{AB13F1BD-62C4-4CC2-B8AD-CC5D595DBC6D}" destId="{C1CB251A-4263-44C5-A513-2FE9B33360B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AF9951-6B2B-4D1E-A428-2F7266B96C5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D2EA91C-A0A2-409E-9C45-689F93CA8776}">
      <dgm:prSet phldrT="[Text]" custT="1"/>
      <dgm:spPr/>
      <dgm:t>
        <a:bodyPr/>
        <a:lstStyle/>
        <a:p>
          <a:r>
            <a:rPr lang="en-US" sz="2000" b="1" dirty="0"/>
            <a:t>Identify problem/ situation</a:t>
          </a:r>
        </a:p>
      </dgm:t>
    </dgm:pt>
    <dgm:pt modelId="{09E74A7F-2D77-42B5-9C21-32A74A1B2A4D}" type="parTrans" cxnId="{12FED2EF-5913-4DA2-90AA-17884688CF4E}">
      <dgm:prSet/>
      <dgm:spPr/>
      <dgm:t>
        <a:bodyPr/>
        <a:lstStyle/>
        <a:p>
          <a:endParaRPr lang="en-US" sz="2000"/>
        </a:p>
      </dgm:t>
    </dgm:pt>
    <dgm:pt modelId="{20C0DFAE-E567-435F-8277-969648F414E9}" type="sibTrans" cxnId="{12FED2EF-5913-4DA2-90AA-17884688CF4E}">
      <dgm:prSet/>
      <dgm:spPr/>
      <dgm:t>
        <a:bodyPr/>
        <a:lstStyle/>
        <a:p>
          <a:endParaRPr lang="en-US" sz="2000"/>
        </a:p>
      </dgm:t>
    </dgm:pt>
    <dgm:pt modelId="{163649D5-E112-4E14-8FA8-970E2929FA0F}">
      <dgm:prSet phldrT="[Text]" custT="1"/>
      <dgm:spPr/>
      <dgm:t>
        <a:bodyPr/>
        <a:lstStyle/>
        <a:p>
          <a:r>
            <a:rPr lang="en-US" sz="2000" b="1" dirty="0"/>
            <a:t>Gather information</a:t>
          </a:r>
        </a:p>
      </dgm:t>
    </dgm:pt>
    <dgm:pt modelId="{2FA8400F-C86C-4EDF-8100-80CD7B88B16A}" type="parTrans" cxnId="{327595D7-A975-4D50-AAA1-232F3ED90548}">
      <dgm:prSet/>
      <dgm:spPr/>
      <dgm:t>
        <a:bodyPr/>
        <a:lstStyle/>
        <a:p>
          <a:endParaRPr lang="en-US" sz="2000"/>
        </a:p>
      </dgm:t>
    </dgm:pt>
    <dgm:pt modelId="{85FE5D64-8B5B-47C6-A5AD-8443547E5250}" type="sibTrans" cxnId="{327595D7-A975-4D50-AAA1-232F3ED90548}">
      <dgm:prSet/>
      <dgm:spPr/>
      <dgm:t>
        <a:bodyPr/>
        <a:lstStyle/>
        <a:p>
          <a:endParaRPr lang="en-US" sz="2000"/>
        </a:p>
      </dgm:t>
    </dgm:pt>
    <dgm:pt modelId="{535EE0E6-1C48-421F-85F8-004F0A863BCC}">
      <dgm:prSet phldrT="[Text]" custT="1"/>
      <dgm:spPr/>
      <dgm:t>
        <a:bodyPr/>
        <a:lstStyle/>
        <a:p>
          <a:r>
            <a:rPr lang="en-US" sz="2000" b="1" dirty="0"/>
            <a:t>Develop solutions</a:t>
          </a:r>
        </a:p>
      </dgm:t>
    </dgm:pt>
    <dgm:pt modelId="{CA49ED51-1948-42A1-B01A-6E567F65CA68}" type="parTrans" cxnId="{AB6A2A93-BECF-4A0D-9D9B-92CFD2A44F05}">
      <dgm:prSet/>
      <dgm:spPr/>
      <dgm:t>
        <a:bodyPr/>
        <a:lstStyle/>
        <a:p>
          <a:endParaRPr lang="en-US" sz="2000"/>
        </a:p>
      </dgm:t>
    </dgm:pt>
    <dgm:pt modelId="{75236799-F99D-4101-886B-8E061334447E}" type="sibTrans" cxnId="{AB6A2A93-BECF-4A0D-9D9B-92CFD2A44F05}">
      <dgm:prSet/>
      <dgm:spPr/>
      <dgm:t>
        <a:bodyPr/>
        <a:lstStyle/>
        <a:p>
          <a:endParaRPr lang="en-US" sz="2000"/>
        </a:p>
      </dgm:t>
    </dgm:pt>
    <dgm:pt modelId="{522B6EDB-9E01-4FAB-8C6F-BD71F7D306E0}">
      <dgm:prSet custT="1"/>
      <dgm:spPr/>
      <dgm:t>
        <a:bodyPr/>
        <a:lstStyle/>
        <a:p>
          <a:r>
            <a:rPr lang="en-US" sz="2000" b="1" dirty="0"/>
            <a:t>Select best solution</a:t>
          </a:r>
        </a:p>
      </dgm:t>
    </dgm:pt>
    <dgm:pt modelId="{A8212422-BBAF-48CC-A7C9-8DBCB55FB652}" type="parTrans" cxnId="{D68A2F07-E183-49EE-BA4A-6D8A8ED0AE4F}">
      <dgm:prSet/>
      <dgm:spPr/>
      <dgm:t>
        <a:bodyPr/>
        <a:lstStyle/>
        <a:p>
          <a:endParaRPr lang="en-US" sz="2000"/>
        </a:p>
      </dgm:t>
    </dgm:pt>
    <dgm:pt modelId="{4EF037C2-771D-47A9-9CDF-A57A9BB2ED46}" type="sibTrans" cxnId="{D68A2F07-E183-49EE-BA4A-6D8A8ED0AE4F}">
      <dgm:prSet/>
      <dgm:spPr/>
      <dgm:t>
        <a:bodyPr/>
        <a:lstStyle/>
        <a:p>
          <a:endParaRPr lang="en-US" sz="2000"/>
        </a:p>
      </dgm:t>
    </dgm:pt>
    <dgm:pt modelId="{6312A2BD-C335-4285-A111-23494A183C67}">
      <dgm:prSet custT="1"/>
      <dgm:spPr/>
      <dgm:t>
        <a:bodyPr/>
        <a:lstStyle/>
        <a:p>
          <a:r>
            <a:rPr lang="en-US" sz="2000" b="1" dirty="0"/>
            <a:t>Implement solution</a:t>
          </a:r>
        </a:p>
      </dgm:t>
    </dgm:pt>
    <dgm:pt modelId="{DA4635D2-4781-40CD-A8E8-58F93BFEEC0F}" type="parTrans" cxnId="{D200C0CB-2156-45A0-91F2-D37A28E641D4}">
      <dgm:prSet/>
      <dgm:spPr/>
      <dgm:t>
        <a:bodyPr/>
        <a:lstStyle/>
        <a:p>
          <a:endParaRPr lang="en-US" sz="2000"/>
        </a:p>
      </dgm:t>
    </dgm:pt>
    <dgm:pt modelId="{59EE946C-A294-439C-9C4F-28E820770B6B}" type="sibTrans" cxnId="{D200C0CB-2156-45A0-91F2-D37A28E641D4}">
      <dgm:prSet/>
      <dgm:spPr/>
      <dgm:t>
        <a:bodyPr/>
        <a:lstStyle/>
        <a:p>
          <a:endParaRPr lang="en-US" sz="2000"/>
        </a:p>
      </dgm:t>
    </dgm:pt>
    <dgm:pt modelId="{B708A866-3894-4143-B6F5-2C9792BD34D5}">
      <dgm:prSet custT="1"/>
      <dgm:spPr/>
      <dgm:t>
        <a:bodyPr/>
        <a:lstStyle/>
        <a:p>
          <a:r>
            <a:rPr lang="en-US" sz="2000" b="1" dirty="0"/>
            <a:t>Evaluate and adjust</a:t>
          </a:r>
        </a:p>
      </dgm:t>
    </dgm:pt>
    <dgm:pt modelId="{9D68C46C-66A8-4055-AB67-3C70AAD68563}" type="parTrans" cxnId="{F0F9B310-2156-44B6-AF26-F5CCD6282BDA}">
      <dgm:prSet/>
      <dgm:spPr/>
      <dgm:t>
        <a:bodyPr/>
        <a:lstStyle/>
        <a:p>
          <a:endParaRPr lang="en-US" sz="2000"/>
        </a:p>
      </dgm:t>
    </dgm:pt>
    <dgm:pt modelId="{9869D3C8-0CC7-4BC4-AE41-276EC301F421}" type="sibTrans" cxnId="{F0F9B310-2156-44B6-AF26-F5CCD6282BDA}">
      <dgm:prSet/>
      <dgm:spPr/>
      <dgm:t>
        <a:bodyPr/>
        <a:lstStyle/>
        <a:p>
          <a:endParaRPr lang="en-US" sz="2000"/>
        </a:p>
      </dgm:t>
    </dgm:pt>
    <dgm:pt modelId="{1C7A86C1-ED0F-40C5-80F0-D922F658B92E}" type="pres">
      <dgm:prSet presAssocID="{5FAF9951-6B2B-4D1E-A428-2F7266B96C5A}" presName="Name0" presStyleCnt="0">
        <dgm:presLayoutVars>
          <dgm:dir/>
          <dgm:animLvl val="lvl"/>
          <dgm:resizeHandles val="exact"/>
        </dgm:presLayoutVars>
      </dgm:prSet>
      <dgm:spPr/>
    </dgm:pt>
    <dgm:pt modelId="{AFEAF5F5-D9F2-4B77-B7CE-91CA9B6A1A0F}" type="pres">
      <dgm:prSet presAssocID="{0D2EA91C-A0A2-409E-9C45-689F93CA8776}" presName="parTxOnly" presStyleLbl="node1" presStyleIdx="0" presStyleCnt="6" custScaleX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9C5D71-6176-4B80-9461-686B068C75D3}" type="pres">
      <dgm:prSet presAssocID="{20C0DFAE-E567-435F-8277-969648F414E9}" presName="parTxOnlySpace" presStyleCnt="0"/>
      <dgm:spPr/>
    </dgm:pt>
    <dgm:pt modelId="{978FF732-BA28-4DBC-A783-6AA552A37A49}" type="pres">
      <dgm:prSet presAssocID="{163649D5-E112-4E14-8FA8-970E2929FA0F}" presName="parTxOnly" presStyleLbl="node1" presStyleIdx="1" presStyleCnt="6" custScaleX="1159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F80576-DFFF-4F9B-AC5C-04D92C277768}" type="pres">
      <dgm:prSet presAssocID="{85FE5D64-8B5B-47C6-A5AD-8443547E5250}" presName="parTxOnlySpace" presStyleCnt="0"/>
      <dgm:spPr/>
    </dgm:pt>
    <dgm:pt modelId="{E97C03E1-D03A-4802-92FF-D357B89D1973}" type="pres">
      <dgm:prSet presAssocID="{535EE0E6-1C48-421F-85F8-004F0A863BCC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78A4D4-A6F4-4119-A7E5-B9F9B1FD056F}" type="pres">
      <dgm:prSet presAssocID="{75236799-F99D-4101-886B-8E061334447E}" presName="parTxOnlySpace" presStyleCnt="0"/>
      <dgm:spPr/>
    </dgm:pt>
    <dgm:pt modelId="{E266579F-D1E9-400C-95BB-A2C5B0A8E6B1}" type="pres">
      <dgm:prSet presAssocID="{522B6EDB-9E01-4FAB-8C6F-BD71F7D306E0}" presName="parTxOnly" presStyleLbl="node1" presStyleIdx="3" presStyleCnt="6" custScaleX="1012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259C41-7E6C-4860-B41F-E8952CE97B83}" type="pres">
      <dgm:prSet presAssocID="{4EF037C2-771D-47A9-9CDF-A57A9BB2ED46}" presName="parTxOnlySpace" presStyleCnt="0"/>
      <dgm:spPr/>
    </dgm:pt>
    <dgm:pt modelId="{EA6D56B1-23B9-4AD1-86CE-D3373591D14C}" type="pres">
      <dgm:prSet presAssocID="{6312A2BD-C335-4285-A111-23494A183C67}" presName="parTxOnly" presStyleLbl="node1" presStyleIdx="4" presStyleCnt="6" custScaleX="1079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159839-0CF4-4BEA-9BFD-1CFC5285B9CE}" type="pres">
      <dgm:prSet presAssocID="{59EE946C-A294-439C-9C4F-28E820770B6B}" presName="parTxOnlySpace" presStyleCnt="0"/>
      <dgm:spPr/>
    </dgm:pt>
    <dgm:pt modelId="{697004A6-BAD9-4262-A925-1A56B5A0222D}" type="pres">
      <dgm:prSet presAssocID="{B708A866-3894-4143-B6F5-2C9792BD34D5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28D1AC-67F5-42E4-9148-BFC9C3B117CF}" type="presOf" srcId="{522B6EDB-9E01-4FAB-8C6F-BD71F7D306E0}" destId="{E266579F-D1E9-400C-95BB-A2C5B0A8E6B1}" srcOrd="0" destOrd="0" presId="urn:microsoft.com/office/officeart/2005/8/layout/chevron1"/>
    <dgm:cxn modelId="{D68A2F07-E183-49EE-BA4A-6D8A8ED0AE4F}" srcId="{5FAF9951-6B2B-4D1E-A428-2F7266B96C5A}" destId="{522B6EDB-9E01-4FAB-8C6F-BD71F7D306E0}" srcOrd="3" destOrd="0" parTransId="{A8212422-BBAF-48CC-A7C9-8DBCB55FB652}" sibTransId="{4EF037C2-771D-47A9-9CDF-A57A9BB2ED46}"/>
    <dgm:cxn modelId="{1D0361F2-AC8F-4BE0-B293-E882C46CF516}" type="presOf" srcId="{163649D5-E112-4E14-8FA8-970E2929FA0F}" destId="{978FF732-BA28-4DBC-A783-6AA552A37A49}" srcOrd="0" destOrd="0" presId="urn:microsoft.com/office/officeart/2005/8/layout/chevron1"/>
    <dgm:cxn modelId="{12FED2EF-5913-4DA2-90AA-17884688CF4E}" srcId="{5FAF9951-6B2B-4D1E-A428-2F7266B96C5A}" destId="{0D2EA91C-A0A2-409E-9C45-689F93CA8776}" srcOrd="0" destOrd="0" parTransId="{09E74A7F-2D77-42B5-9C21-32A74A1B2A4D}" sibTransId="{20C0DFAE-E567-435F-8277-969648F414E9}"/>
    <dgm:cxn modelId="{AB6A2A93-BECF-4A0D-9D9B-92CFD2A44F05}" srcId="{5FAF9951-6B2B-4D1E-A428-2F7266B96C5A}" destId="{535EE0E6-1C48-421F-85F8-004F0A863BCC}" srcOrd="2" destOrd="0" parTransId="{CA49ED51-1948-42A1-B01A-6E567F65CA68}" sibTransId="{75236799-F99D-4101-886B-8E061334447E}"/>
    <dgm:cxn modelId="{EED8BE6F-E128-4E87-8B44-29153AC4C114}" type="presOf" srcId="{535EE0E6-1C48-421F-85F8-004F0A863BCC}" destId="{E97C03E1-D03A-4802-92FF-D357B89D1973}" srcOrd="0" destOrd="0" presId="urn:microsoft.com/office/officeart/2005/8/layout/chevron1"/>
    <dgm:cxn modelId="{F0F9B310-2156-44B6-AF26-F5CCD6282BDA}" srcId="{5FAF9951-6B2B-4D1E-A428-2F7266B96C5A}" destId="{B708A866-3894-4143-B6F5-2C9792BD34D5}" srcOrd="5" destOrd="0" parTransId="{9D68C46C-66A8-4055-AB67-3C70AAD68563}" sibTransId="{9869D3C8-0CC7-4BC4-AE41-276EC301F421}"/>
    <dgm:cxn modelId="{F6A33EDC-3121-47D8-8BF1-47BF456F0CBB}" type="presOf" srcId="{0D2EA91C-A0A2-409E-9C45-689F93CA8776}" destId="{AFEAF5F5-D9F2-4B77-B7CE-91CA9B6A1A0F}" srcOrd="0" destOrd="0" presId="urn:microsoft.com/office/officeart/2005/8/layout/chevron1"/>
    <dgm:cxn modelId="{63E22A55-4302-41E9-992B-69BDB70AE1ED}" type="presOf" srcId="{6312A2BD-C335-4285-A111-23494A183C67}" destId="{EA6D56B1-23B9-4AD1-86CE-D3373591D14C}" srcOrd="0" destOrd="0" presId="urn:microsoft.com/office/officeart/2005/8/layout/chevron1"/>
    <dgm:cxn modelId="{327595D7-A975-4D50-AAA1-232F3ED90548}" srcId="{5FAF9951-6B2B-4D1E-A428-2F7266B96C5A}" destId="{163649D5-E112-4E14-8FA8-970E2929FA0F}" srcOrd="1" destOrd="0" parTransId="{2FA8400F-C86C-4EDF-8100-80CD7B88B16A}" sibTransId="{85FE5D64-8B5B-47C6-A5AD-8443547E5250}"/>
    <dgm:cxn modelId="{D200C0CB-2156-45A0-91F2-D37A28E641D4}" srcId="{5FAF9951-6B2B-4D1E-A428-2F7266B96C5A}" destId="{6312A2BD-C335-4285-A111-23494A183C67}" srcOrd="4" destOrd="0" parTransId="{DA4635D2-4781-40CD-A8E8-58F93BFEEC0F}" sibTransId="{59EE946C-A294-439C-9C4F-28E820770B6B}"/>
    <dgm:cxn modelId="{17991626-25AC-4773-9EF6-EFAE425E086D}" type="presOf" srcId="{B708A866-3894-4143-B6F5-2C9792BD34D5}" destId="{697004A6-BAD9-4262-A925-1A56B5A0222D}" srcOrd="0" destOrd="0" presId="urn:microsoft.com/office/officeart/2005/8/layout/chevron1"/>
    <dgm:cxn modelId="{313ADCFD-28B4-41C6-9651-B99B8C2E441C}" type="presOf" srcId="{5FAF9951-6B2B-4D1E-A428-2F7266B96C5A}" destId="{1C7A86C1-ED0F-40C5-80F0-D922F658B92E}" srcOrd="0" destOrd="0" presId="urn:microsoft.com/office/officeart/2005/8/layout/chevron1"/>
    <dgm:cxn modelId="{BF93438E-BDFD-47CC-9DD7-F5500D2A7344}" type="presParOf" srcId="{1C7A86C1-ED0F-40C5-80F0-D922F658B92E}" destId="{AFEAF5F5-D9F2-4B77-B7CE-91CA9B6A1A0F}" srcOrd="0" destOrd="0" presId="urn:microsoft.com/office/officeart/2005/8/layout/chevron1"/>
    <dgm:cxn modelId="{BF855B74-CB23-4C99-A02A-2557580ED99B}" type="presParOf" srcId="{1C7A86C1-ED0F-40C5-80F0-D922F658B92E}" destId="{699C5D71-6176-4B80-9461-686B068C75D3}" srcOrd="1" destOrd="0" presId="urn:microsoft.com/office/officeart/2005/8/layout/chevron1"/>
    <dgm:cxn modelId="{3A81E01D-1978-4A79-AC41-4DF64E9A1397}" type="presParOf" srcId="{1C7A86C1-ED0F-40C5-80F0-D922F658B92E}" destId="{978FF732-BA28-4DBC-A783-6AA552A37A49}" srcOrd="2" destOrd="0" presId="urn:microsoft.com/office/officeart/2005/8/layout/chevron1"/>
    <dgm:cxn modelId="{025D2E58-6A2C-4BB6-AC79-B447DA93E046}" type="presParOf" srcId="{1C7A86C1-ED0F-40C5-80F0-D922F658B92E}" destId="{00F80576-DFFF-4F9B-AC5C-04D92C277768}" srcOrd="3" destOrd="0" presId="urn:microsoft.com/office/officeart/2005/8/layout/chevron1"/>
    <dgm:cxn modelId="{6D90720B-63C2-4680-8D98-7726C4AC1803}" type="presParOf" srcId="{1C7A86C1-ED0F-40C5-80F0-D922F658B92E}" destId="{E97C03E1-D03A-4802-92FF-D357B89D1973}" srcOrd="4" destOrd="0" presId="urn:microsoft.com/office/officeart/2005/8/layout/chevron1"/>
    <dgm:cxn modelId="{0AE61442-F7E4-49A8-A477-ACE3F6A33558}" type="presParOf" srcId="{1C7A86C1-ED0F-40C5-80F0-D922F658B92E}" destId="{9778A4D4-A6F4-4119-A7E5-B9F9B1FD056F}" srcOrd="5" destOrd="0" presId="urn:microsoft.com/office/officeart/2005/8/layout/chevron1"/>
    <dgm:cxn modelId="{48C022FF-BFC7-403A-A7FA-C500BF4D61A4}" type="presParOf" srcId="{1C7A86C1-ED0F-40C5-80F0-D922F658B92E}" destId="{E266579F-D1E9-400C-95BB-A2C5B0A8E6B1}" srcOrd="6" destOrd="0" presId="urn:microsoft.com/office/officeart/2005/8/layout/chevron1"/>
    <dgm:cxn modelId="{DC9AB5B9-2910-4332-BED9-9E588A674B59}" type="presParOf" srcId="{1C7A86C1-ED0F-40C5-80F0-D922F658B92E}" destId="{11259C41-7E6C-4860-B41F-E8952CE97B83}" srcOrd="7" destOrd="0" presId="urn:microsoft.com/office/officeart/2005/8/layout/chevron1"/>
    <dgm:cxn modelId="{D8701C2D-72B9-4CC1-AB8D-F1C36EC2E75C}" type="presParOf" srcId="{1C7A86C1-ED0F-40C5-80F0-D922F658B92E}" destId="{EA6D56B1-23B9-4AD1-86CE-D3373591D14C}" srcOrd="8" destOrd="0" presId="urn:microsoft.com/office/officeart/2005/8/layout/chevron1"/>
    <dgm:cxn modelId="{B1E580CC-0BF8-4152-A515-7872AD809F4F}" type="presParOf" srcId="{1C7A86C1-ED0F-40C5-80F0-D922F658B92E}" destId="{A5159839-0CF4-4BEA-9BFD-1CFC5285B9CE}" srcOrd="9" destOrd="0" presId="urn:microsoft.com/office/officeart/2005/8/layout/chevron1"/>
    <dgm:cxn modelId="{7A48B493-F203-4B0F-A822-EB515CA47C66}" type="presParOf" srcId="{1C7A86C1-ED0F-40C5-80F0-D922F658B92E}" destId="{697004A6-BAD9-4262-A925-1A56B5A0222D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52E9BE-D481-4D1F-8BC6-37A9BA9F1709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0ACDBD-FEDE-4602-8DFF-B6D85937602E}">
      <dgm:prSet phldrT="[Text]"/>
      <dgm:spPr/>
      <dgm:t>
        <a:bodyPr/>
        <a:lstStyle/>
        <a:p>
          <a:r>
            <a:rPr lang="en-US" b="1" dirty="0"/>
            <a:t>Recognize the problem/situation</a:t>
          </a:r>
        </a:p>
      </dgm:t>
    </dgm:pt>
    <dgm:pt modelId="{1279EC42-8C57-4108-9D70-1CDE8F30ABF3}" type="parTrans" cxnId="{DB5EB009-704B-4972-84CA-F8FAC02DC5F8}">
      <dgm:prSet/>
      <dgm:spPr/>
      <dgm:t>
        <a:bodyPr/>
        <a:lstStyle/>
        <a:p>
          <a:endParaRPr lang="en-US"/>
        </a:p>
      </dgm:t>
    </dgm:pt>
    <dgm:pt modelId="{F68C0F78-C6C7-4CB0-8709-46867812F3D2}" type="sibTrans" cxnId="{DB5EB009-704B-4972-84CA-F8FAC02DC5F8}">
      <dgm:prSet/>
      <dgm:spPr/>
      <dgm:t>
        <a:bodyPr/>
        <a:lstStyle/>
        <a:p>
          <a:endParaRPr lang="en-US"/>
        </a:p>
      </dgm:t>
    </dgm:pt>
    <dgm:pt modelId="{413F6119-0B42-41B4-8248-A50F8CD88BBD}">
      <dgm:prSet phldrT="[Text]"/>
      <dgm:spPr/>
      <dgm:t>
        <a:bodyPr/>
        <a:lstStyle/>
        <a:p>
          <a:r>
            <a:rPr lang="en-US" b="1" dirty="0"/>
            <a:t>Select the first reasonable course of action</a:t>
          </a:r>
        </a:p>
      </dgm:t>
    </dgm:pt>
    <dgm:pt modelId="{043C15DD-2C26-4E0A-B15D-17F6C407BAFC}" type="parTrans" cxnId="{83E37916-A9E5-4CD9-8729-B224BFA08002}">
      <dgm:prSet/>
      <dgm:spPr/>
      <dgm:t>
        <a:bodyPr/>
        <a:lstStyle/>
        <a:p>
          <a:endParaRPr lang="en-US"/>
        </a:p>
      </dgm:t>
    </dgm:pt>
    <dgm:pt modelId="{B0DF14BF-CAB6-4ACC-95F2-9BE6C4B2EBCF}" type="sibTrans" cxnId="{83E37916-A9E5-4CD9-8729-B224BFA08002}">
      <dgm:prSet/>
      <dgm:spPr/>
      <dgm:t>
        <a:bodyPr/>
        <a:lstStyle/>
        <a:p>
          <a:endParaRPr lang="en-US"/>
        </a:p>
      </dgm:t>
    </dgm:pt>
    <dgm:pt modelId="{38DA1C38-523A-415B-9208-B88451225CC0}">
      <dgm:prSet phldrT="[Text]"/>
      <dgm:spPr/>
      <dgm:t>
        <a:bodyPr/>
        <a:lstStyle/>
        <a:p>
          <a:r>
            <a:rPr lang="en-US" b="1" dirty="0"/>
            <a:t>Implement the action</a:t>
          </a:r>
        </a:p>
      </dgm:t>
    </dgm:pt>
    <dgm:pt modelId="{446FABE8-24A9-4752-8358-C9054723AA63}" type="parTrans" cxnId="{EFAAAFA1-E0EA-4CD3-9417-2B03FF8DC874}">
      <dgm:prSet/>
      <dgm:spPr/>
      <dgm:t>
        <a:bodyPr/>
        <a:lstStyle/>
        <a:p>
          <a:endParaRPr lang="en-US"/>
        </a:p>
      </dgm:t>
    </dgm:pt>
    <dgm:pt modelId="{702FB59F-0AC6-4C61-8E75-F6A749EA16A4}" type="sibTrans" cxnId="{EFAAAFA1-E0EA-4CD3-9417-2B03FF8DC874}">
      <dgm:prSet/>
      <dgm:spPr/>
      <dgm:t>
        <a:bodyPr/>
        <a:lstStyle/>
        <a:p>
          <a:endParaRPr lang="en-US"/>
        </a:p>
      </dgm:t>
    </dgm:pt>
    <dgm:pt modelId="{F5435043-1DD5-4E49-8F9D-AA1A01D04033}" type="pres">
      <dgm:prSet presAssocID="{9852E9BE-D481-4D1F-8BC6-37A9BA9F170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7B31CD-2206-4996-BD14-37DDCC6C0900}" type="pres">
      <dgm:prSet presAssocID="{2D0ACDBD-FEDE-4602-8DFF-B6D85937602E}" presName="composite" presStyleCnt="0"/>
      <dgm:spPr/>
    </dgm:pt>
    <dgm:pt modelId="{9448E89F-F99B-4573-AE00-40450C99E3B0}" type="pres">
      <dgm:prSet presAssocID="{2D0ACDBD-FEDE-4602-8DFF-B6D85937602E}" presName="bgChev" presStyleLbl="node1" presStyleIdx="0" presStyleCnt="3"/>
      <dgm:spPr/>
    </dgm:pt>
    <dgm:pt modelId="{9845088A-A105-4299-91D0-BF5A8A9AF26D}" type="pres">
      <dgm:prSet presAssocID="{2D0ACDBD-FEDE-4602-8DFF-B6D85937602E}" presName="tx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6CD123-7ED2-4FF9-8E1C-BCE40C999E2B}" type="pres">
      <dgm:prSet presAssocID="{F68C0F78-C6C7-4CB0-8709-46867812F3D2}" presName="compositeSpace" presStyleCnt="0"/>
      <dgm:spPr/>
    </dgm:pt>
    <dgm:pt modelId="{9401961F-4AFB-4284-90C5-94FE8DD87636}" type="pres">
      <dgm:prSet presAssocID="{413F6119-0B42-41B4-8248-A50F8CD88BBD}" presName="composite" presStyleCnt="0"/>
      <dgm:spPr/>
    </dgm:pt>
    <dgm:pt modelId="{E47790D4-AA55-484C-9F62-FC7574FB5BEA}" type="pres">
      <dgm:prSet presAssocID="{413F6119-0B42-41B4-8248-A50F8CD88BBD}" presName="bgChev" presStyleLbl="node1" presStyleIdx="1" presStyleCnt="3"/>
      <dgm:spPr/>
    </dgm:pt>
    <dgm:pt modelId="{7330B596-EA1F-4319-B6D7-50FEEF010A54}" type="pres">
      <dgm:prSet presAssocID="{413F6119-0B42-41B4-8248-A50F8CD88BBD}" presName="tx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A06D68-E4E5-4649-8EAF-E468D1DB6C91}" type="pres">
      <dgm:prSet presAssocID="{B0DF14BF-CAB6-4ACC-95F2-9BE6C4B2EBCF}" presName="compositeSpace" presStyleCnt="0"/>
      <dgm:spPr/>
    </dgm:pt>
    <dgm:pt modelId="{1D69C9D2-D57C-448D-829E-7AB29B85A66A}" type="pres">
      <dgm:prSet presAssocID="{38DA1C38-523A-415B-9208-B88451225CC0}" presName="composite" presStyleCnt="0"/>
      <dgm:spPr/>
    </dgm:pt>
    <dgm:pt modelId="{BD683FFC-4FF2-4EF5-BA89-B47449540868}" type="pres">
      <dgm:prSet presAssocID="{38DA1C38-523A-415B-9208-B88451225CC0}" presName="bgChev" presStyleLbl="node1" presStyleIdx="2" presStyleCnt="3"/>
      <dgm:spPr/>
    </dgm:pt>
    <dgm:pt modelId="{E07EFA35-BD26-41F9-84BE-4531A88C961B}" type="pres">
      <dgm:prSet presAssocID="{38DA1C38-523A-415B-9208-B88451225CC0}" presName="tx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5EB009-704B-4972-84CA-F8FAC02DC5F8}" srcId="{9852E9BE-D481-4D1F-8BC6-37A9BA9F1709}" destId="{2D0ACDBD-FEDE-4602-8DFF-B6D85937602E}" srcOrd="0" destOrd="0" parTransId="{1279EC42-8C57-4108-9D70-1CDE8F30ABF3}" sibTransId="{F68C0F78-C6C7-4CB0-8709-46867812F3D2}"/>
    <dgm:cxn modelId="{236B5CA3-556A-41FC-BEE4-42149E455B48}" type="presOf" srcId="{38DA1C38-523A-415B-9208-B88451225CC0}" destId="{E07EFA35-BD26-41F9-84BE-4531A88C961B}" srcOrd="0" destOrd="0" presId="urn:microsoft.com/office/officeart/2005/8/layout/chevronAccent+Icon"/>
    <dgm:cxn modelId="{163F06E2-535A-4CA7-829F-DBBF1B18470F}" type="presOf" srcId="{413F6119-0B42-41B4-8248-A50F8CD88BBD}" destId="{7330B596-EA1F-4319-B6D7-50FEEF010A54}" srcOrd="0" destOrd="0" presId="urn:microsoft.com/office/officeart/2005/8/layout/chevronAccent+Icon"/>
    <dgm:cxn modelId="{C3ECE025-5701-47B1-ADF8-7BFF002FDB8F}" type="presOf" srcId="{2D0ACDBD-FEDE-4602-8DFF-B6D85937602E}" destId="{9845088A-A105-4299-91D0-BF5A8A9AF26D}" srcOrd="0" destOrd="0" presId="urn:microsoft.com/office/officeart/2005/8/layout/chevronAccent+Icon"/>
    <dgm:cxn modelId="{EFAAAFA1-E0EA-4CD3-9417-2B03FF8DC874}" srcId="{9852E9BE-D481-4D1F-8BC6-37A9BA9F1709}" destId="{38DA1C38-523A-415B-9208-B88451225CC0}" srcOrd="2" destOrd="0" parTransId="{446FABE8-24A9-4752-8358-C9054723AA63}" sibTransId="{702FB59F-0AC6-4C61-8E75-F6A749EA16A4}"/>
    <dgm:cxn modelId="{D031C2DE-B600-4E9D-AAEC-D8B44692A182}" type="presOf" srcId="{9852E9BE-D481-4D1F-8BC6-37A9BA9F1709}" destId="{F5435043-1DD5-4E49-8F9D-AA1A01D04033}" srcOrd="0" destOrd="0" presId="urn:microsoft.com/office/officeart/2005/8/layout/chevronAccent+Icon"/>
    <dgm:cxn modelId="{83E37916-A9E5-4CD9-8729-B224BFA08002}" srcId="{9852E9BE-D481-4D1F-8BC6-37A9BA9F1709}" destId="{413F6119-0B42-41B4-8248-A50F8CD88BBD}" srcOrd="1" destOrd="0" parTransId="{043C15DD-2C26-4E0A-B15D-17F6C407BAFC}" sibTransId="{B0DF14BF-CAB6-4ACC-95F2-9BE6C4B2EBCF}"/>
    <dgm:cxn modelId="{38F208E0-ED0F-436D-9DFE-07EA745B867E}" type="presParOf" srcId="{F5435043-1DD5-4E49-8F9D-AA1A01D04033}" destId="{EC7B31CD-2206-4996-BD14-37DDCC6C0900}" srcOrd="0" destOrd="0" presId="urn:microsoft.com/office/officeart/2005/8/layout/chevronAccent+Icon"/>
    <dgm:cxn modelId="{D0F2239C-FCBC-4176-8401-CDAE2168BE7B}" type="presParOf" srcId="{EC7B31CD-2206-4996-BD14-37DDCC6C0900}" destId="{9448E89F-F99B-4573-AE00-40450C99E3B0}" srcOrd="0" destOrd="0" presId="urn:microsoft.com/office/officeart/2005/8/layout/chevronAccent+Icon"/>
    <dgm:cxn modelId="{A2DEB1D3-4DEF-4245-9308-E91E5766F71A}" type="presParOf" srcId="{EC7B31CD-2206-4996-BD14-37DDCC6C0900}" destId="{9845088A-A105-4299-91D0-BF5A8A9AF26D}" srcOrd="1" destOrd="0" presId="urn:microsoft.com/office/officeart/2005/8/layout/chevronAccent+Icon"/>
    <dgm:cxn modelId="{3D9B6E3B-5D6E-42FF-BB74-FC3431622C83}" type="presParOf" srcId="{F5435043-1DD5-4E49-8F9D-AA1A01D04033}" destId="{1F6CD123-7ED2-4FF9-8E1C-BCE40C999E2B}" srcOrd="1" destOrd="0" presId="urn:microsoft.com/office/officeart/2005/8/layout/chevronAccent+Icon"/>
    <dgm:cxn modelId="{0470DF0C-232D-434D-A88E-BC523A914551}" type="presParOf" srcId="{F5435043-1DD5-4E49-8F9D-AA1A01D04033}" destId="{9401961F-4AFB-4284-90C5-94FE8DD87636}" srcOrd="2" destOrd="0" presId="urn:microsoft.com/office/officeart/2005/8/layout/chevronAccent+Icon"/>
    <dgm:cxn modelId="{D430116A-72FF-4BF8-A7FB-657B6183DF45}" type="presParOf" srcId="{9401961F-4AFB-4284-90C5-94FE8DD87636}" destId="{E47790D4-AA55-484C-9F62-FC7574FB5BEA}" srcOrd="0" destOrd="0" presId="urn:microsoft.com/office/officeart/2005/8/layout/chevronAccent+Icon"/>
    <dgm:cxn modelId="{1A6CA8EC-19AE-4FD7-8C09-53104E22B284}" type="presParOf" srcId="{9401961F-4AFB-4284-90C5-94FE8DD87636}" destId="{7330B596-EA1F-4319-B6D7-50FEEF010A54}" srcOrd="1" destOrd="0" presId="urn:microsoft.com/office/officeart/2005/8/layout/chevronAccent+Icon"/>
    <dgm:cxn modelId="{6EF7FD00-C8D5-4773-BF7C-DE6F6383BBA2}" type="presParOf" srcId="{F5435043-1DD5-4E49-8F9D-AA1A01D04033}" destId="{FDA06D68-E4E5-4649-8EAF-E468D1DB6C91}" srcOrd="3" destOrd="0" presId="urn:microsoft.com/office/officeart/2005/8/layout/chevronAccent+Icon"/>
    <dgm:cxn modelId="{69CBBCDF-779C-437E-95FE-EF255FED0C1D}" type="presParOf" srcId="{F5435043-1DD5-4E49-8F9D-AA1A01D04033}" destId="{1D69C9D2-D57C-448D-829E-7AB29B85A66A}" srcOrd="4" destOrd="0" presId="urn:microsoft.com/office/officeart/2005/8/layout/chevronAccent+Icon"/>
    <dgm:cxn modelId="{113B38D0-FD2D-4A7C-873B-1701877E0E79}" type="presParOf" srcId="{1D69C9D2-D57C-448D-829E-7AB29B85A66A}" destId="{BD683FFC-4FF2-4EF5-BA89-B47449540868}" srcOrd="0" destOrd="0" presId="urn:microsoft.com/office/officeart/2005/8/layout/chevronAccent+Icon"/>
    <dgm:cxn modelId="{83E52BFF-09FD-4037-BC0F-412578F7A1CD}" type="presParOf" srcId="{1D69C9D2-D57C-448D-829E-7AB29B85A66A}" destId="{E07EFA35-BD26-41F9-84BE-4531A88C961B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B903F-BD6A-4667-BA0E-B257E29C75A2}" type="datetimeFigureOut">
              <a:rPr lang="en-US" smtClean="0"/>
              <a:t>11/2/2017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FBB97-F390-4D92-B84A-CBED2F00A7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917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B97-F390-4D92-B84A-CBED2F00A7F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528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B97-F390-4D92-B84A-CBED2F00A7F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899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B97-F390-4D92-B84A-CBED2F00A7F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Dolan 24 </a:t>
            </a:r>
            <a:r>
              <a:rPr lang="en-US" dirty="0" err="1"/>
              <a:t>hr</a:t>
            </a:r>
            <a:r>
              <a:rPr lang="en-US" dirty="0"/>
              <a:t> rule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B97-F390-4D92-B84A-CBED2F00A7F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866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B97-F390-4D92-B84A-CBED2F00A7F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572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B97-F390-4D92-B84A-CBED2F00A7F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853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B97-F390-4D92-B84A-CBED2F00A7F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74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B97-F390-4D92-B84A-CBED2F00A7F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1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3D75-2075-4F65-89D8-801009B01208}" type="datetimeFigureOut">
              <a:rPr lang="en-US" smtClean="0"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3F98-0221-41DF-8F1A-504CF7DC4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1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3D75-2075-4F65-89D8-801009B01208}" type="datetimeFigureOut">
              <a:rPr lang="en-US" smtClean="0"/>
              <a:t>11/2/2017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3F98-0221-41DF-8F1A-504CF7DC4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134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3D75-2075-4F65-89D8-801009B01208}" type="datetimeFigureOut">
              <a:rPr lang="en-US" smtClean="0"/>
              <a:t>11/2/2017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3F98-0221-41DF-8F1A-504CF7DC4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754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3D75-2075-4F65-89D8-801009B01208}" type="datetimeFigureOut">
              <a:rPr lang="en-US" smtClean="0"/>
              <a:t>11/2/2017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3F98-0221-41DF-8F1A-504CF7DC4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0669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3D75-2075-4F65-89D8-801009B01208}" type="datetimeFigureOut">
              <a:rPr lang="en-US" smtClean="0"/>
              <a:t>11/2/2017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3F98-0221-41DF-8F1A-504CF7DC4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476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3D75-2075-4F65-89D8-801009B01208}" type="datetimeFigureOut">
              <a:rPr lang="en-US" smtClean="0"/>
              <a:t>11/2/2017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3F98-0221-41DF-8F1A-504CF7DC4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817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3D75-2075-4F65-89D8-801009B01208}" type="datetimeFigureOut">
              <a:rPr lang="en-US" smtClean="0"/>
              <a:t>11/2/2017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3F98-0221-41DF-8F1A-504CF7DC4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2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3D75-2075-4F65-89D8-801009B01208}" type="datetimeFigureOut">
              <a:rPr lang="en-US" smtClean="0"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3F98-0221-41DF-8F1A-504CF7DC4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545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3D75-2075-4F65-89D8-801009B01208}" type="datetimeFigureOut">
              <a:rPr lang="en-US" smtClean="0"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3F98-0221-41DF-8F1A-504CF7DC4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12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3D75-2075-4F65-89D8-801009B01208}" type="datetimeFigureOut">
              <a:rPr lang="en-US" smtClean="0"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3F98-0221-41DF-8F1A-504CF7DC4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84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3D75-2075-4F65-89D8-801009B01208}" type="datetimeFigureOut">
              <a:rPr lang="en-US" smtClean="0"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3F98-0221-41DF-8F1A-504CF7DC4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443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3D75-2075-4F65-89D8-801009B01208}" type="datetimeFigureOut">
              <a:rPr lang="en-US" smtClean="0"/>
              <a:t>11/2/2017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3F98-0221-41DF-8F1A-504CF7DC4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929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3D75-2075-4F65-89D8-801009B01208}" type="datetimeFigureOut">
              <a:rPr lang="en-US" smtClean="0"/>
              <a:t>11/2/2017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3F98-0221-41DF-8F1A-504CF7DC4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511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3D75-2075-4F65-89D8-801009B01208}" type="datetimeFigureOut">
              <a:rPr lang="en-US" smtClean="0"/>
              <a:t>11/2/2017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3F98-0221-41DF-8F1A-504CF7DC4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36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3D75-2075-4F65-89D8-801009B01208}" type="datetimeFigureOut">
              <a:rPr lang="en-US" smtClean="0"/>
              <a:t>11/2/2017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3F98-0221-41DF-8F1A-504CF7DC4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13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3D75-2075-4F65-89D8-801009B01208}" type="datetimeFigureOut">
              <a:rPr lang="en-US" smtClean="0"/>
              <a:t>11/2/2017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3F98-0221-41DF-8F1A-504CF7DC4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1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3D75-2075-4F65-89D8-801009B01208}" type="datetimeFigureOut">
              <a:rPr lang="en-US" smtClean="0"/>
              <a:t>11/2/2017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3F98-0221-41DF-8F1A-504CF7DC4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21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4483D75-2075-4F65-89D8-801009B01208}" type="datetimeFigureOut">
              <a:rPr lang="en-US" smtClean="0"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83F3F98-0221-41DF-8F1A-504CF7DC4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1830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rgbClr val="FFFF00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rgbClr val="FFFF00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rgbClr val="FFFF00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rgbClr val="FFFF00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rgbClr val="FFFF00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rgbClr val="FFFF00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WtybAPbYsw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Analysis and Decision-Making in 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975711"/>
            <a:ext cx="9440034" cy="1049867"/>
          </a:xfrm>
        </p:spPr>
        <p:txBody>
          <a:bodyPr>
            <a:normAutofit/>
          </a:bodyPr>
          <a:lstStyle/>
          <a:p>
            <a:r>
              <a:rPr lang="en-US" sz="2400" dirty="0"/>
              <a:t>John Warchal, MS </a:t>
            </a:r>
          </a:p>
          <a:p>
            <a:r>
              <a:rPr lang="en-US" sz="2400" dirty="0"/>
              <a:t>FP-C, CCP-C, TP-C</a:t>
            </a:r>
          </a:p>
        </p:txBody>
      </p:sp>
    </p:spTree>
    <p:extLst>
      <p:ext uri="{BB962C8B-B14F-4D97-AF65-F5344CB8AC3E}">
        <p14:creationId xmlns:p14="http://schemas.microsoft.com/office/powerpoint/2010/main" val="154793663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A8D526D7-C782-4F65-A21F-A6B40D869B47}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1731964"/>
            <a:ext cx="12192001" cy="512603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C40674-7426-4D1C-8C51-268BA0D3D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en-US" dirty="0"/>
              <a:t>Decision Conditions</a:t>
            </a:r>
          </a:p>
        </p:txBody>
      </p:sp>
      <p:graphicFrame>
        <p:nvGraphicFramePr>
          <p:cNvPr id="7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721951"/>
              </p:ext>
            </p:extLst>
          </p:nvPr>
        </p:nvGraphicFramePr>
        <p:xfrm>
          <a:off x="914400" y="1892830"/>
          <a:ext cx="10353675" cy="389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6801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47A6D9-3024-4B13-8488-D2544EC83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Decision-Making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9AA33A-BAA2-4DD1-B6E3-7B5F40915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Determining the conditions</a:t>
            </a:r>
          </a:p>
          <a:p>
            <a:pPr lvl="1"/>
            <a:r>
              <a:rPr lang="en-US" sz="2800" dirty="0"/>
              <a:t>Is the decision/situation familiar?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Are the potential outcomes known or unknown?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What is the risk inherent in the decision?</a:t>
            </a:r>
          </a:p>
        </p:txBody>
      </p:sp>
    </p:spTree>
    <p:extLst>
      <p:ext uri="{BB962C8B-B14F-4D97-AF65-F5344CB8AC3E}">
        <p14:creationId xmlns:p14="http://schemas.microsoft.com/office/powerpoint/2010/main" val="380422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10328A-6209-4FC4-9977-99001F746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Decision-Making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FE6011-715E-47AE-B8E8-7099E8BA5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31955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much information do you need to make a decision? How much do you have?</a:t>
            </a:r>
          </a:p>
          <a:p>
            <a:endParaRPr lang="en-US" dirty="0"/>
          </a:p>
          <a:p>
            <a:r>
              <a:rPr lang="en-US" dirty="0"/>
              <a:t>How much time do you have? What resources do you have?</a:t>
            </a:r>
          </a:p>
          <a:p>
            <a:endParaRPr lang="en-US" dirty="0"/>
          </a:p>
          <a:p>
            <a:r>
              <a:rPr lang="en-US" dirty="0"/>
              <a:t>Are there limitations on your possible courses of actions?</a:t>
            </a:r>
          </a:p>
          <a:p>
            <a:endParaRPr lang="en-US" dirty="0"/>
          </a:p>
          <a:p>
            <a:r>
              <a:rPr lang="en-US" dirty="0"/>
              <a:t>Group decision or individual decision?</a:t>
            </a:r>
          </a:p>
          <a:p>
            <a:pPr marL="3690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637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09DF4C-2F4C-4011-B417-71D5EF5F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Decision-Making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723E72-CEE4-4DF8-9CBD-AD02C3373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ctr">
              <a:buNone/>
            </a:pPr>
            <a:endParaRPr lang="en-US" sz="4800" b="1" dirty="0"/>
          </a:p>
          <a:p>
            <a:pPr marL="36900" indent="0" algn="ctr">
              <a:buNone/>
            </a:pPr>
            <a:r>
              <a:rPr lang="en-US" sz="4800" b="1" dirty="0"/>
              <a:t>Can you change the conditions?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08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CA1761-BE1D-4C7A-92B3-C05790DF5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0035CB-4ED1-4108-8316-D0AAF8389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49353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What are your sources of data/information?</a:t>
            </a:r>
          </a:p>
          <a:p>
            <a:endParaRPr lang="en-US" dirty="0"/>
          </a:p>
          <a:p>
            <a:r>
              <a:rPr lang="en-US" dirty="0"/>
              <a:t>What is the information reliability?</a:t>
            </a:r>
          </a:p>
          <a:p>
            <a:endParaRPr lang="en-US" dirty="0"/>
          </a:p>
          <a:p>
            <a:r>
              <a:rPr lang="en-US" dirty="0"/>
              <a:t>Can you get additional data/information?</a:t>
            </a:r>
          </a:p>
          <a:p>
            <a:endParaRPr lang="en-US" dirty="0"/>
          </a:p>
          <a:p>
            <a:r>
              <a:rPr lang="en-US" dirty="0"/>
              <a:t>How accurate is your analysis?</a:t>
            </a:r>
          </a:p>
          <a:p>
            <a:endParaRPr lang="en-US" dirty="0"/>
          </a:p>
          <a:p>
            <a:r>
              <a:rPr lang="en-US" dirty="0"/>
              <a:t>Do you have the time?</a:t>
            </a:r>
          </a:p>
        </p:txBody>
      </p:sp>
    </p:spTree>
    <p:extLst>
      <p:ext uri="{BB962C8B-B14F-4D97-AF65-F5344CB8AC3E}">
        <p14:creationId xmlns:p14="http://schemas.microsoft.com/office/powerpoint/2010/main" val="3898611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8A679F-4D3C-47D9-94BE-D02FE4609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76E100-248F-41E0-8612-37D3DE6AA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ctr">
              <a:buNone/>
            </a:pPr>
            <a:endParaRPr lang="en-US" dirty="0"/>
          </a:p>
          <a:p>
            <a:pPr marL="36900" indent="0" algn="ctr">
              <a:buNone/>
            </a:pPr>
            <a:endParaRPr lang="en-US" dirty="0"/>
          </a:p>
          <a:p>
            <a:pPr marL="36900" indent="0" algn="ctr">
              <a:buNone/>
            </a:pPr>
            <a:r>
              <a:rPr lang="en-US" dirty="0"/>
              <a:t>“</a:t>
            </a:r>
            <a:r>
              <a:rPr lang="en-US" sz="4000" b="1" dirty="0"/>
              <a:t>80% of Data is 80% Accurate 80% of the Time”</a:t>
            </a:r>
          </a:p>
        </p:txBody>
      </p:sp>
    </p:spTree>
    <p:extLst>
      <p:ext uri="{BB962C8B-B14F-4D97-AF65-F5344CB8AC3E}">
        <p14:creationId xmlns:p14="http://schemas.microsoft.com/office/powerpoint/2010/main" val="910652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FAA41A51-74EB-4ED7-A9FD-2282B6FC4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Decision-Making Models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9E61BBA6-14AF-454D-988B-FD7339C7E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92108"/>
            <a:ext cx="10353762" cy="405875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5DA9431D-D941-40FE-AF41-F33F4D016ED6}"/>
              </a:ext>
            </a:extLst>
          </p:cNvPr>
          <p:cNvGraphicFramePr/>
          <p:nvPr>
            <p:extLst/>
          </p:nvPr>
        </p:nvGraphicFramePr>
        <p:xfrm>
          <a:off x="1423704" y="1378324"/>
          <a:ext cx="9843853" cy="5479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C99D82B-F95D-4866-9059-0966D2189BB0}"/>
              </a:ext>
            </a:extLst>
          </p:cNvPr>
          <p:cNvGrpSpPr/>
          <p:nvPr/>
        </p:nvGrpSpPr>
        <p:grpSpPr>
          <a:xfrm>
            <a:off x="4584065" y="1580050"/>
            <a:ext cx="3523129" cy="2181774"/>
            <a:chOff x="4584065" y="1580050"/>
            <a:chExt cx="3523129" cy="218177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C98C325C-D311-4E16-BA30-161EEC60D058}"/>
                </a:ext>
              </a:extLst>
            </p:cNvPr>
            <p:cNvGrpSpPr/>
            <p:nvPr/>
          </p:nvGrpSpPr>
          <p:grpSpPr>
            <a:xfrm>
              <a:off x="4584065" y="1580050"/>
              <a:ext cx="3523129" cy="2181774"/>
              <a:chOff x="4545106" y="1580050"/>
              <a:chExt cx="3523129" cy="2181774"/>
            </a:xfrm>
          </p:grpSpPr>
          <p:sp>
            <p:nvSpPr>
              <p:cNvPr id="11" name="Arrow: Down 10">
                <a:extLst>
                  <a:ext uri="{FF2B5EF4-FFF2-40B4-BE49-F238E27FC236}">
                    <a16:creationId xmlns:a16="http://schemas.microsoft.com/office/drawing/2014/main" xmlns="" id="{D7921304-E39E-4D49-9CE6-B8A50CDF8296}"/>
                  </a:ext>
                </a:extLst>
              </p:cNvPr>
              <p:cNvSpPr/>
              <p:nvPr/>
            </p:nvSpPr>
            <p:spPr>
              <a:xfrm>
                <a:off x="5616127" y="2464182"/>
                <a:ext cx="1459006" cy="1297642"/>
              </a:xfrm>
              <a:prstGeom prst="downArrow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AF69459B-9025-4465-8E22-842EB2BA7203}"/>
                  </a:ext>
                </a:extLst>
              </p:cNvPr>
              <p:cNvSpPr/>
              <p:nvPr/>
            </p:nvSpPr>
            <p:spPr>
              <a:xfrm>
                <a:off x="4545106" y="1580050"/>
                <a:ext cx="3523129" cy="874038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E4EE9962-3CC1-4D0C-ACCF-B665EE0587F3}"/>
                </a:ext>
              </a:extLst>
            </p:cNvPr>
            <p:cNvSpPr txBox="1"/>
            <p:nvPr/>
          </p:nvSpPr>
          <p:spPr>
            <a:xfrm>
              <a:off x="4715173" y="1786236"/>
              <a:ext cx="32609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Data/ Information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3994943-A268-4E07-AC27-6D226A851F97}"/>
              </a:ext>
            </a:extLst>
          </p:cNvPr>
          <p:cNvGrpSpPr/>
          <p:nvPr/>
        </p:nvGrpSpPr>
        <p:grpSpPr>
          <a:xfrm>
            <a:off x="913795" y="1176617"/>
            <a:ext cx="10852381" cy="5721724"/>
            <a:chOff x="913795" y="1136276"/>
            <a:chExt cx="10852381" cy="5721724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82558F74-9B87-4C61-A2E5-B32E5713F797}"/>
                </a:ext>
              </a:extLst>
            </p:cNvPr>
            <p:cNvSpPr/>
            <p:nvPr/>
          </p:nvSpPr>
          <p:spPr>
            <a:xfrm>
              <a:off x="913795" y="1136276"/>
              <a:ext cx="10852381" cy="5721724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9B7E4DE5-2281-4357-823A-DDAF3D32B056}"/>
                </a:ext>
              </a:extLst>
            </p:cNvPr>
            <p:cNvSpPr txBox="1"/>
            <p:nvPr/>
          </p:nvSpPr>
          <p:spPr>
            <a:xfrm>
              <a:off x="2401675" y="1992423"/>
              <a:ext cx="1683772" cy="461665"/>
            </a:xfrm>
            <a:prstGeom prst="rect">
              <a:avLst/>
            </a:prstGeom>
            <a:solidFill>
              <a:schemeClr val="accent1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Parameters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825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08668B55-D3E4-4285-97CE-60DED6215C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414984"/>
              </p:ext>
            </p:extLst>
          </p:nvPr>
        </p:nvGraphicFramePr>
        <p:xfrm>
          <a:off x="103695" y="719666"/>
          <a:ext cx="12088305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4B536-46C0-4B2E-80FA-C6AC3A22A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Classical/Rational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939207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DD17AD-BD46-49E5-9553-90D2D805D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Recognition-Primed Decision-Making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4D5782BD-6142-4EFB-94F4-CAAB3E357A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137506"/>
              </p:ext>
            </p:extLst>
          </p:nvPr>
        </p:nvGraphicFramePr>
        <p:xfrm>
          <a:off x="914400" y="1731963"/>
          <a:ext cx="10353675" cy="405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7805D4F-6495-484C-B97A-B0193277EC21}"/>
              </a:ext>
            </a:extLst>
          </p:cNvPr>
          <p:cNvGrpSpPr/>
          <p:nvPr/>
        </p:nvGrpSpPr>
        <p:grpSpPr>
          <a:xfrm>
            <a:off x="405353" y="1451727"/>
            <a:ext cx="11360823" cy="5446613"/>
            <a:chOff x="913795" y="1136276"/>
            <a:chExt cx="10852381" cy="572172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5B302B66-5966-4DE3-B202-06EB946B5303}"/>
                </a:ext>
              </a:extLst>
            </p:cNvPr>
            <p:cNvSpPr/>
            <p:nvPr/>
          </p:nvSpPr>
          <p:spPr>
            <a:xfrm>
              <a:off x="913795" y="1136276"/>
              <a:ext cx="10852381" cy="5721724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DB2F0DF-BC70-41C9-8F5E-66739E0E075E}"/>
                </a:ext>
              </a:extLst>
            </p:cNvPr>
            <p:cNvSpPr txBox="1"/>
            <p:nvPr/>
          </p:nvSpPr>
          <p:spPr>
            <a:xfrm>
              <a:off x="2401675" y="1992423"/>
              <a:ext cx="1683772" cy="461665"/>
            </a:xfrm>
            <a:prstGeom prst="rect">
              <a:avLst/>
            </a:prstGeom>
            <a:solidFill>
              <a:schemeClr val="accent1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Experience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775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AB2CD4-E4BB-456A-BAE4-F50B6DAFC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OODA Loop	</a:t>
            </a:r>
            <a:endParaRPr lang="en-US" dirty="0"/>
          </a:p>
        </p:txBody>
      </p:sp>
      <p:pic>
        <p:nvPicPr>
          <p:cNvPr id="5" name="Content Placeholder 4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8DF344F4-DA68-4171-A677-FCCACA2C49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04" y="1580050"/>
            <a:ext cx="11571831" cy="47333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9A91BBA-9A4E-43F4-AD8A-05B0B9082A99}"/>
              </a:ext>
            </a:extLst>
          </p:cNvPr>
          <p:cNvSpPr/>
          <p:nvPr/>
        </p:nvSpPr>
        <p:spPr>
          <a:xfrm>
            <a:off x="257404" y="6460877"/>
            <a:ext cx="75415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https://en.wikipedia.org/wiki/OODA_loop#/media/File:OODA.Boyd.svg</a:t>
            </a:r>
          </a:p>
        </p:txBody>
      </p:sp>
    </p:spTree>
    <p:extLst>
      <p:ext uri="{BB962C8B-B14F-4D97-AF65-F5344CB8AC3E}">
        <p14:creationId xmlns:p14="http://schemas.microsoft.com/office/powerpoint/2010/main" val="3968379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bus&#10;&#10;Description generated with very high confidence">
            <a:extLst>
              <a:ext uri="{FF2B5EF4-FFF2-40B4-BE49-F238E27FC236}">
                <a16:creationId xmlns:a16="http://schemas.microsoft.com/office/drawing/2014/main" xmlns="" id="{F4289641-8669-46A0-8FF2-37E71E38FA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11" y="1723808"/>
            <a:ext cx="5522693" cy="41420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About Me</a:t>
            </a:r>
          </a:p>
        </p:txBody>
      </p:sp>
      <p:pic>
        <p:nvPicPr>
          <p:cNvPr id="7" name="Picture 6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xmlns="" id="{107EB91E-BC76-43F6-BA00-4BCACD7C78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3808"/>
            <a:ext cx="6894474" cy="4123166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00E1D45-D57B-4464-A425-670F1EE82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6" y="1735553"/>
            <a:ext cx="6829928" cy="5122447"/>
          </a:xfrm>
        </p:spPr>
      </p:pic>
      <p:pic>
        <p:nvPicPr>
          <p:cNvPr id="11" name="Picture 10" descr="A picture containing person, indoor, sitting, wall&#10;&#10;Description generated with very high confidence">
            <a:extLst>
              <a:ext uri="{FF2B5EF4-FFF2-40B4-BE49-F238E27FC236}">
                <a16:creationId xmlns:a16="http://schemas.microsoft.com/office/drawing/2014/main" xmlns="" id="{867062E7-F00E-4E53-A8B5-4B5E0AAB0F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74" y="1714015"/>
            <a:ext cx="2905606" cy="5165521"/>
          </a:xfrm>
          <a:prstGeom prst="rect">
            <a:avLst/>
          </a:prstGeom>
        </p:spPr>
      </p:pic>
      <p:pic>
        <p:nvPicPr>
          <p:cNvPr id="13" name="Picture 12" descr="A person wearing a hat&#10;&#10;Description generated with high confidence">
            <a:extLst>
              <a:ext uri="{FF2B5EF4-FFF2-40B4-BE49-F238E27FC236}">
                <a16:creationId xmlns:a16="http://schemas.microsoft.com/office/drawing/2014/main" xmlns="" id="{D8D15633-8500-4277-B9B4-95178AE639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44" y="1703301"/>
            <a:ext cx="2920060" cy="518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90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2284E4-4F57-40A0-B640-9DC22D916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 and Orient</a:t>
            </a:r>
          </a:p>
        </p:txBody>
      </p:sp>
      <p:pic>
        <p:nvPicPr>
          <p:cNvPr id="4" name="NOGLASS_1">
            <a:hlinkClick r:id="" action="ppaction://media"/>
            <a:extLst>
              <a:ext uri="{FF2B5EF4-FFF2-40B4-BE49-F238E27FC236}">
                <a16:creationId xmlns:a16="http://schemas.microsoft.com/office/drawing/2014/main" xmlns="" id="{B7AF48B7-813B-49C2-AB66-03EC95C9725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25944" y="1442851"/>
            <a:ext cx="7129463" cy="5347620"/>
          </a:xfrm>
        </p:spPr>
      </p:pic>
    </p:spTree>
    <p:extLst>
      <p:ext uri="{BB962C8B-B14F-4D97-AF65-F5344CB8AC3E}">
        <p14:creationId xmlns:p14="http://schemas.microsoft.com/office/powerpoint/2010/main" val="297988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5072E-6D52-4E5C-B9D8-87C521976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0FFCAC-4544-4ACD-AA02-18DCC153B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PDCA – Plan, Do, Check, Act</a:t>
            </a:r>
          </a:p>
          <a:p>
            <a:pPr lvl="1"/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Demming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/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Shewart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dirty="0"/>
              <a:t>Capture, Clarify, Organize, Reflect, Engage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David Allen</a:t>
            </a:r>
          </a:p>
          <a:p>
            <a:r>
              <a:rPr lang="en-US" dirty="0"/>
              <a:t>DMAIC – Define, Measure, Analyze, Improve, Control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Six Sigma</a:t>
            </a:r>
          </a:p>
        </p:txBody>
      </p:sp>
    </p:spTree>
    <p:extLst>
      <p:ext uri="{BB962C8B-B14F-4D97-AF65-F5344CB8AC3E}">
        <p14:creationId xmlns:p14="http://schemas.microsoft.com/office/powerpoint/2010/main" val="1200857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8A6C28-5AF4-41EA-A7AA-92A33FFAE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Decision-Making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F4FF951-AA9C-4AF4-AFDB-4A02FCD1AC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Internal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2C6DCBF3-AF1A-4EF7-8D27-AA7C94FB71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Fear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Ego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Indecisive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Distrust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Antagonism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Jealousy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Wrong motivation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E7FAAA0-29A7-4F9E-A008-92C9B08D33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/>
              <a:t>External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E1459762-22CF-436F-85A6-208BCD0D7CD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Lack of data/information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Inaccurate analysis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Lack of resources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Lack of support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Lack of commitment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Lack of capacity</a:t>
            </a:r>
          </a:p>
        </p:txBody>
      </p:sp>
    </p:spTree>
    <p:extLst>
      <p:ext uri="{BB962C8B-B14F-4D97-AF65-F5344CB8AC3E}">
        <p14:creationId xmlns:p14="http://schemas.microsoft.com/office/powerpoint/2010/main" val="136337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6D85C7-E944-4CE9-8F81-F6EE65A28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DCC494-72A3-441F-8253-0391DB83E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35906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do you determine whether a decision is good or bad?</a:t>
            </a:r>
          </a:p>
          <a:p>
            <a:endParaRPr lang="en-US" dirty="0"/>
          </a:p>
          <a:p>
            <a:r>
              <a:rPr lang="en-US" dirty="0"/>
              <a:t>Are there different criteria for different perspectives/frames?</a:t>
            </a:r>
          </a:p>
          <a:p>
            <a:endParaRPr lang="en-US" dirty="0"/>
          </a:p>
          <a:p>
            <a:r>
              <a:rPr lang="en-US" dirty="0"/>
              <a:t>Do you have the ability to revise your decision or approach?</a:t>
            </a:r>
          </a:p>
          <a:p>
            <a:endParaRPr lang="en-US" dirty="0"/>
          </a:p>
          <a:p>
            <a:r>
              <a:rPr lang="en-US" dirty="0"/>
              <a:t>How well does your decision match your goals? What about your expectations?</a:t>
            </a:r>
          </a:p>
        </p:txBody>
      </p:sp>
    </p:spTree>
    <p:extLst>
      <p:ext uri="{BB962C8B-B14F-4D97-AF65-F5344CB8AC3E}">
        <p14:creationId xmlns:p14="http://schemas.microsoft.com/office/powerpoint/2010/main" val="3079165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A21D34-837E-44F9-9F69-BAA354C75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or Bad Decision?</a:t>
            </a:r>
          </a:p>
        </p:txBody>
      </p:sp>
      <p:pic>
        <p:nvPicPr>
          <p:cNvPr id="4" name="CHAOS_ChiefHasArrivedOnScene">
            <a:hlinkClick r:id="" action="ppaction://media"/>
            <a:extLst>
              <a:ext uri="{FF2B5EF4-FFF2-40B4-BE49-F238E27FC236}">
                <a16:creationId xmlns:a16="http://schemas.microsoft.com/office/drawing/2014/main" xmlns="" id="{F64685C7-ED99-467C-A625-201FC7DF008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55487" y="1405216"/>
            <a:ext cx="7270378" cy="545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7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4F4EFC-9D70-4ECF-8EEA-E6D0FF381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73A794-9191-40C8-ADA1-0B59775FB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36900" indent="0" algn="ctr">
              <a:buNone/>
            </a:pPr>
            <a:r>
              <a:rPr lang="en-US" sz="4400" dirty="0"/>
              <a:t>Consensus v.  Conflict</a:t>
            </a:r>
          </a:p>
        </p:txBody>
      </p:sp>
    </p:spTree>
    <p:extLst>
      <p:ext uri="{BB962C8B-B14F-4D97-AF65-F5344CB8AC3E}">
        <p14:creationId xmlns:p14="http://schemas.microsoft.com/office/powerpoint/2010/main" val="1585924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D4505A-55BB-40B3-B36C-3176DA62E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and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CEBF45-E6B4-46D7-B5D5-AB39462BA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Care</a:t>
            </a:r>
          </a:p>
          <a:p>
            <a:r>
              <a:rPr lang="en-US" dirty="0"/>
              <a:t>Scene Management</a:t>
            </a:r>
          </a:p>
          <a:p>
            <a:r>
              <a:rPr lang="en-US" dirty="0"/>
              <a:t>System Design</a:t>
            </a:r>
          </a:p>
          <a:p>
            <a:endParaRPr lang="en-US" dirty="0"/>
          </a:p>
          <a:p>
            <a:r>
              <a:rPr lang="en-US" dirty="0"/>
              <a:t>Dinner?</a:t>
            </a:r>
          </a:p>
        </p:txBody>
      </p:sp>
    </p:spTree>
    <p:extLst>
      <p:ext uri="{BB962C8B-B14F-4D97-AF65-F5344CB8AC3E}">
        <p14:creationId xmlns:p14="http://schemas.microsoft.com/office/powerpoint/2010/main" val="153889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50033"/>
            <a:ext cx="10353762" cy="1854813"/>
          </a:xfrm>
        </p:spPr>
        <p:txBody>
          <a:bodyPr>
            <a:normAutofit fontScale="25000" lnSpcReduction="20000"/>
          </a:bodyPr>
          <a:lstStyle/>
          <a:p>
            <a:pPr marL="36900" indent="0" algn="ctr">
              <a:buNone/>
            </a:pPr>
            <a:r>
              <a:rPr lang="en-US" sz="137600" dirty="0"/>
              <a:t>?</a:t>
            </a:r>
            <a:endParaRPr lang="en-US" sz="11500" dirty="0"/>
          </a:p>
          <a:p>
            <a:pPr marL="36900" indent="0" algn="ctr">
              <a:buNone/>
            </a:pPr>
            <a:endParaRPr lang="en-US" sz="11500" dirty="0"/>
          </a:p>
          <a:p>
            <a:pPr marL="36900" indent="0" algn="ctr">
              <a:buNone/>
            </a:pPr>
            <a:endParaRPr lang="en-US" sz="11500" dirty="0"/>
          </a:p>
          <a:p>
            <a:pPr marL="36900" indent="0" algn="ctr">
              <a:buNone/>
            </a:pPr>
            <a:endParaRPr lang="en-US" sz="11500" dirty="0"/>
          </a:p>
          <a:p>
            <a:pPr marL="36900" indent="0" algn="ctr">
              <a:buNone/>
            </a:pPr>
            <a:endParaRPr lang="en-US" sz="11500" dirty="0"/>
          </a:p>
          <a:p>
            <a:pPr marL="36900" indent="0" algn="ctr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9241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xmlns="" id="{36F6B15C-44C4-46D8-BFB1-94202866DC1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30966" y="0"/>
            <a:ext cx="8922124" cy="669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30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BEBD038-4BEE-4FA7-83D8-D3CB6B760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What is the most important skill for EMS providers and leader?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D8224E5-EB26-4BA1-B840-163741819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Making Appropriate Decisions</a:t>
            </a:r>
          </a:p>
        </p:txBody>
      </p:sp>
    </p:spTree>
    <p:extLst>
      <p:ext uri="{BB962C8B-B14F-4D97-AF65-F5344CB8AC3E}">
        <p14:creationId xmlns:p14="http://schemas.microsoft.com/office/powerpoint/2010/main" val="21027528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A4A0EE42-E502-4910-B2A6-DE1835772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Decision-Making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A138576-B569-415F-AF21-ABB7AEF88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it?</a:t>
            </a:r>
          </a:p>
          <a:p>
            <a:r>
              <a:rPr lang="en-US" dirty="0"/>
              <a:t>Why is it important to me?</a:t>
            </a:r>
          </a:p>
          <a:p>
            <a:r>
              <a:rPr lang="en-US" dirty="0"/>
              <a:t>Why is it important in emergency response?</a:t>
            </a:r>
          </a:p>
          <a:p>
            <a:r>
              <a:rPr lang="en-US" dirty="0"/>
              <a:t>What is the process?</a:t>
            </a:r>
          </a:p>
          <a:p>
            <a:r>
              <a:rPr lang="en-US" dirty="0"/>
              <a:t>How is it different than simple process analysis?</a:t>
            </a:r>
            <a:endParaRPr lang="en-US" sz="3200" dirty="0"/>
          </a:p>
          <a:p>
            <a:pPr lvl="1"/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ACTION</a:t>
            </a:r>
            <a:endParaRPr lang="en-US" b="1" dirty="0"/>
          </a:p>
          <a:p>
            <a:r>
              <a:rPr lang="en-US" dirty="0"/>
              <a:t>How do I improve the process?</a:t>
            </a:r>
          </a:p>
        </p:txBody>
      </p:sp>
    </p:spTree>
    <p:extLst>
      <p:ext uri="{BB962C8B-B14F-4D97-AF65-F5344CB8AC3E}">
        <p14:creationId xmlns:p14="http://schemas.microsoft.com/office/powerpoint/2010/main" val="153697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B13AC7-B6D6-4FAB-BA5C-984C257F3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Goals/Objectives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356B42-06FE-4D6D-9132-1CF4F1C07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“Begin with the end in mind” – Stephen R. Covey</a:t>
            </a:r>
          </a:p>
          <a:p>
            <a:endParaRPr lang="en-US" b="1" dirty="0"/>
          </a:p>
          <a:p>
            <a:r>
              <a:rPr lang="en-US" dirty="0"/>
              <a:t>Making decisions as a clinician, supervisor, or executive requires a clear understanding of your mission, goals, and values.</a:t>
            </a:r>
          </a:p>
          <a:p>
            <a:endParaRPr lang="en-US" dirty="0"/>
          </a:p>
          <a:p>
            <a:r>
              <a:rPr lang="en-US" dirty="0"/>
              <a:t>This remains constant whether deciding on what to eat for lunch, treating a critical patient, or deciding on a multi-million dollar system budget item.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05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CD2DB645-2497-4523-BBC2-DCCEAB5E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 for Decision-Making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EF443933-6391-4D67-8338-6BE96F6C94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Frame/ Perspective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DE03394-9B13-4D70-A157-E2FBA1C35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8189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Education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Training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Experience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Policies/Procedures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Beliefs/Background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Position/Rank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“Gut Feeling”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3D7B7004-FE88-43B6-A465-3E4574CE18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/>
              <a:t>Sources of Information/Data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55B56EA6-1717-41D5-80A5-F67009BCBF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8189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Size-up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Dispatch/ Communications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Patient Presentation/Assessment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Patient/Caller Report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Reports/Research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Provider/Industry Consensus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Analytics</a:t>
            </a:r>
          </a:p>
        </p:txBody>
      </p:sp>
    </p:spTree>
    <p:extLst>
      <p:ext uri="{BB962C8B-B14F-4D97-AF65-F5344CB8AC3E}">
        <p14:creationId xmlns:p14="http://schemas.microsoft.com/office/powerpoint/2010/main" val="290541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FAA41A51-74EB-4ED7-A9FD-2282B6FC4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Keys to Decision-Making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9E61BBA6-14AF-454D-988B-FD7339C7E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92108"/>
            <a:ext cx="10353762" cy="405875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5DA9431D-D941-40FE-AF41-F33F4D016E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3475118"/>
              </p:ext>
            </p:extLst>
          </p:nvPr>
        </p:nvGraphicFramePr>
        <p:xfrm>
          <a:off x="1423704" y="1378324"/>
          <a:ext cx="9843853" cy="5479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C99D82B-F95D-4866-9059-0966D2189BB0}"/>
              </a:ext>
            </a:extLst>
          </p:cNvPr>
          <p:cNvGrpSpPr/>
          <p:nvPr/>
        </p:nvGrpSpPr>
        <p:grpSpPr>
          <a:xfrm>
            <a:off x="4584065" y="1580050"/>
            <a:ext cx="3523129" cy="2181774"/>
            <a:chOff x="4584065" y="1580050"/>
            <a:chExt cx="3523129" cy="218177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C98C325C-D311-4E16-BA30-161EEC60D058}"/>
                </a:ext>
              </a:extLst>
            </p:cNvPr>
            <p:cNvGrpSpPr/>
            <p:nvPr/>
          </p:nvGrpSpPr>
          <p:grpSpPr>
            <a:xfrm>
              <a:off x="4584065" y="1580050"/>
              <a:ext cx="3523129" cy="2181774"/>
              <a:chOff x="4545106" y="1580050"/>
              <a:chExt cx="3523129" cy="2181774"/>
            </a:xfrm>
          </p:grpSpPr>
          <p:sp>
            <p:nvSpPr>
              <p:cNvPr id="11" name="Arrow: Down 10">
                <a:extLst>
                  <a:ext uri="{FF2B5EF4-FFF2-40B4-BE49-F238E27FC236}">
                    <a16:creationId xmlns:a16="http://schemas.microsoft.com/office/drawing/2014/main" xmlns="" id="{D7921304-E39E-4D49-9CE6-B8A50CDF8296}"/>
                  </a:ext>
                </a:extLst>
              </p:cNvPr>
              <p:cNvSpPr/>
              <p:nvPr/>
            </p:nvSpPr>
            <p:spPr>
              <a:xfrm>
                <a:off x="5616127" y="2464182"/>
                <a:ext cx="1459006" cy="1297642"/>
              </a:xfrm>
              <a:prstGeom prst="downArrow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AF69459B-9025-4465-8E22-842EB2BA7203}"/>
                  </a:ext>
                </a:extLst>
              </p:cNvPr>
              <p:cNvSpPr/>
              <p:nvPr/>
            </p:nvSpPr>
            <p:spPr>
              <a:xfrm>
                <a:off x="4545106" y="1580050"/>
                <a:ext cx="3523129" cy="874038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E4EE9962-3CC1-4D0C-ACCF-B665EE0587F3}"/>
                </a:ext>
              </a:extLst>
            </p:cNvPr>
            <p:cNvSpPr txBox="1"/>
            <p:nvPr/>
          </p:nvSpPr>
          <p:spPr>
            <a:xfrm>
              <a:off x="4715173" y="1786236"/>
              <a:ext cx="32609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Data/ Information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3994943-A268-4E07-AC27-6D226A851F97}"/>
              </a:ext>
            </a:extLst>
          </p:cNvPr>
          <p:cNvGrpSpPr/>
          <p:nvPr/>
        </p:nvGrpSpPr>
        <p:grpSpPr>
          <a:xfrm>
            <a:off x="913795" y="1176617"/>
            <a:ext cx="10852381" cy="5721724"/>
            <a:chOff x="913795" y="1136276"/>
            <a:chExt cx="10852381" cy="5721724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82558F74-9B87-4C61-A2E5-B32E5713F797}"/>
                </a:ext>
              </a:extLst>
            </p:cNvPr>
            <p:cNvSpPr/>
            <p:nvPr/>
          </p:nvSpPr>
          <p:spPr>
            <a:xfrm>
              <a:off x="913795" y="1136276"/>
              <a:ext cx="10852381" cy="5721724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9B7E4DE5-2281-4357-823A-DDAF3D32B056}"/>
                </a:ext>
              </a:extLst>
            </p:cNvPr>
            <p:cNvSpPr txBox="1"/>
            <p:nvPr/>
          </p:nvSpPr>
          <p:spPr>
            <a:xfrm>
              <a:off x="2401675" y="1992423"/>
              <a:ext cx="1683772" cy="461665"/>
            </a:xfrm>
            <a:prstGeom prst="rect">
              <a:avLst/>
            </a:prstGeom>
            <a:solidFill>
              <a:schemeClr val="accent1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Parameters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538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A8CF0D-BEF4-49A4-B290-680BA2537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A4CFA1-1ACF-4C76-942D-C4380D737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Programmed (Generic) Decision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Common/ Reoccurring situation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Known process and outcomes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Based on procedure/policy - expectation</a:t>
            </a:r>
          </a:p>
          <a:p>
            <a:r>
              <a:rPr lang="en-US" b="1" dirty="0"/>
              <a:t>Non-Programmed (Exceptional) Decisions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Novel/ Unfamiliar situation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Unknown possible outcomes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Incomplete data/information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1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TC104033929[[fn=Slate]]</Template>
  <TotalTime>921</TotalTime>
  <Words>570</Words>
  <Application>Microsoft Office PowerPoint</Application>
  <PresentationFormat>Widescreen</PresentationFormat>
  <Paragraphs>169</Paragraphs>
  <Slides>27</Slides>
  <Notes>8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Calisto MT</vt:lpstr>
      <vt:lpstr>Trebuchet MS</vt:lpstr>
      <vt:lpstr>Wingdings 2</vt:lpstr>
      <vt:lpstr>Slate</vt:lpstr>
      <vt:lpstr>Analysis and Decision-Making in EMS</vt:lpstr>
      <vt:lpstr>A Little About Me</vt:lpstr>
      <vt:lpstr>PowerPoint Presentation</vt:lpstr>
      <vt:lpstr>What is the most important skill for EMS providers and leader?</vt:lpstr>
      <vt:lpstr>Decision-Making</vt:lpstr>
      <vt:lpstr>Goals/Objectives</vt:lpstr>
      <vt:lpstr>Framework for Decision-Making</vt:lpstr>
      <vt:lpstr>The Keys to Decision-Making</vt:lpstr>
      <vt:lpstr>Types of Decisions</vt:lpstr>
      <vt:lpstr>Decision Conditions</vt:lpstr>
      <vt:lpstr>Decision-Making Process</vt:lpstr>
      <vt:lpstr>Decision-Making Process</vt:lpstr>
      <vt:lpstr>Decision-Making Process</vt:lpstr>
      <vt:lpstr>Analysis</vt:lpstr>
      <vt:lpstr>Analysis</vt:lpstr>
      <vt:lpstr>Decision-Making Models</vt:lpstr>
      <vt:lpstr>Classical/Rational Decision-Making</vt:lpstr>
      <vt:lpstr>Recognition-Primed Decision-Making</vt:lpstr>
      <vt:lpstr>OODA Loop </vt:lpstr>
      <vt:lpstr>Observe and Orient</vt:lpstr>
      <vt:lpstr>Other Models</vt:lpstr>
      <vt:lpstr>Barriers to Decision-Making</vt:lpstr>
      <vt:lpstr>Evaluating Decisions</vt:lpstr>
      <vt:lpstr>Good or Bad Decision?</vt:lpstr>
      <vt:lpstr>Group Decisions</vt:lpstr>
      <vt:lpstr>Examples and Discussion</vt:lpstr>
      <vt:lpstr>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Warchal</dc:creator>
  <cp:lastModifiedBy>Renee Decker</cp:lastModifiedBy>
  <cp:revision>79</cp:revision>
  <dcterms:created xsi:type="dcterms:W3CDTF">2013-10-19T00:02:01Z</dcterms:created>
  <dcterms:modified xsi:type="dcterms:W3CDTF">2017-11-02T16:02:40Z</dcterms:modified>
</cp:coreProperties>
</file>