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8" r:id="rId1"/>
  </p:sldMasterIdLst>
  <p:notesMasterIdLst>
    <p:notesMasterId r:id="rId5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72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extLst>
      <p:ext uri="{BB962C8B-B14F-4D97-AF65-F5344CB8AC3E}">
        <p14:creationId xmlns:p14="http://schemas.microsoft.com/office/powerpoint/2010/main" val="50612681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aljazeera.com/indepth/features/2017/08/rohingya-muslims-170831065142812.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thedailynewnation.com/library/1505664391_1.jp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ncbi.nlm.nih.gov/pmc/articles/PMC5192570/"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aljazeera.com/indepth/features/2017/09/rohingya-refugees-share-stories-sexual-violence-170929095909926.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nbcnews.com/news/world/refugee-crisis-women-children-report-sexual-violence-abuse-migration-trail-n72673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mergency.unhcr.org/entry/45582/camp-planning-standards-planned-settlement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globalfundforwomen.org/news-update-refugee-crisis/#.Wgo4FGhSw2w"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globalfundforwomen.org/news-update-refugee-crisis/#.Wgo4FGhSw2w"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globalfundforwomen.org/news-update-refugee-crisis/#.Wgo4FGhSw2w"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acf.hhs.gov/orr/programs/refugee-social-services"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nytimes.com/2017/07/05/us/detained-immigrant-children-are-entitled-to-hearings-court-rules.html"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refugeesmigrants.un.org/global-response"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www.unhcr.org/en-us/publications/legal/3d4aba564/refugee-protection-guide-international-refugee-law-handbook-parliamentarians.html"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Shape 6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7" name="Shape 64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97363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Shape 7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3" name="Shape 70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buClr>
                <a:schemeClr val="dk1"/>
              </a:buClr>
              <a:buSzPct val="91666"/>
              <a:buFont typeface="Arial"/>
              <a:buNone/>
            </a:pPr>
            <a:r>
              <a:rPr lang="en" sz="1200">
                <a:solidFill>
                  <a:schemeClr val="dk1"/>
                </a:solidFill>
                <a:latin typeface="Calibri"/>
                <a:ea typeface="Calibri"/>
                <a:cs typeface="Calibri"/>
                <a:sym typeface="Calibri"/>
              </a:rPr>
              <a:t>http://www.middleeasteye.net/news/170000-syrian-babies-born-turkey-start-war-1141301542</a:t>
            </a:r>
          </a:p>
          <a:p>
            <a:pPr lvl="0">
              <a:spcBef>
                <a:spcPts val="0"/>
              </a:spcBef>
              <a:buNone/>
            </a:pPr>
            <a:endParaRPr/>
          </a:p>
        </p:txBody>
      </p:sp>
    </p:spTree>
    <p:extLst>
      <p:ext uri="{BB962C8B-B14F-4D97-AF65-F5344CB8AC3E}">
        <p14:creationId xmlns:p14="http://schemas.microsoft.com/office/powerpoint/2010/main" val="2774918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Shape 7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9" name="Shape 70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u="sng">
                <a:solidFill>
                  <a:schemeClr val="hlink"/>
                </a:solidFill>
                <a:hlinkClick r:id="rId3"/>
              </a:rPr>
              <a:t>http://www.aljazeera.com/indepth/features/2017/08/rohingya-muslims-170831065142812.html</a:t>
            </a:r>
          </a:p>
          <a:p>
            <a:pPr lvl="0">
              <a:spcBef>
                <a:spcPts val="0"/>
              </a:spcBef>
              <a:buNone/>
            </a:pPr>
            <a:endParaRPr/>
          </a:p>
        </p:txBody>
      </p:sp>
    </p:spTree>
    <p:extLst>
      <p:ext uri="{BB962C8B-B14F-4D97-AF65-F5344CB8AC3E}">
        <p14:creationId xmlns:p14="http://schemas.microsoft.com/office/powerpoint/2010/main" val="3696782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Shape 7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6" name="Shape 71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77432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Shape 7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2" name="Shape 72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82997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Shape 7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8" name="Shape 72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2009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Shape 7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3" name="Shape 73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buClr>
                <a:schemeClr val="dk1"/>
              </a:buClr>
              <a:buSzPct val="91666"/>
              <a:buFont typeface="Arial"/>
              <a:buNone/>
            </a:pPr>
            <a:r>
              <a:rPr lang="en" sz="1200">
                <a:solidFill>
                  <a:schemeClr val="dk1"/>
                </a:solidFill>
                <a:latin typeface="Calibri"/>
                <a:ea typeface="Calibri"/>
                <a:cs typeface="Calibri"/>
                <a:sym typeface="Calibri"/>
              </a:rPr>
              <a:t>http://journals.plos.org/plosone/article/file?id=10.1371/journal.pone.0168820&amp;type=printable</a:t>
            </a:r>
          </a:p>
          <a:p>
            <a:pPr lvl="0">
              <a:spcBef>
                <a:spcPts val="0"/>
              </a:spcBef>
              <a:buNone/>
            </a:pPr>
            <a:r>
              <a:rPr lang="en" u="sng">
                <a:solidFill>
                  <a:schemeClr val="hlink"/>
                </a:solidFill>
                <a:hlinkClick r:id="rId3"/>
              </a:rPr>
              <a:t>http://thedailynewnation.com/library/1505664391_1.jpg</a:t>
            </a:r>
          </a:p>
          <a:p>
            <a:pPr lvl="0">
              <a:spcBef>
                <a:spcPts val="0"/>
              </a:spcBef>
              <a:buNone/>
            </a:pPr>
            <a:endParaRPr/>
          </a:p>
          <a:p>
            <a:pPr lvl="0">
              <a:spcBef>
                <a:spcPts val="0"/>
              </a:spcBef>
              <a:buNone/>
            </a:pPr>
            <a:endParaRPr/>
          </a:p>
        </p:txBody>
      </p:sp>
    </p:spTree>
    <p:extLst>
      <p:ext uri="{BB962C8B-B14F-4D97-AF65-F5344CB8AC3E}">
        <p14:creationId xmlns:p14="http://schemas.microsoft.com/office/powerpoint/2010/main" val="209586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Shape 7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0" name="Shape 74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201221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Shape 7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5" name="Shape 74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769632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Shape 7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0" name="Shape 75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46151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Shape 7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5" name="Shape 75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23851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Shape 6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3" name="Shape 65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773565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Shape 7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0" name="Shape 76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38547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Shape 7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5" name="Shape 76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u="sng">
                <a:solidFill>
                  <a:schemeClr val="hlink"/>
                </a:solidFill>
                <a:hlinkClick r:id="rId3"/>
              </a:rPr>
              <a:t>https://www.ncbi.nlm.nih.gov/pmc/articles/PMC5192570/</a:t>
            </a:r>
          </a:p>
          <a:p>
            <a:pPr lvl="0">
              <a:spcBef>
                <a:spcPts val="0"/>
              </a:spcBef>
              <a:buNone/>
            </a:pPr>
            <a:endParaRPr/>
          </a:p>
          <a:p>
            <a:pPr lvl="0">
              <a:spcBef>
                <a:spcPts val="0"/>
              </a:spcBef>
              <a:buNone/>
            </a:pPr>
            <a:r>
              <a:rPr lang="en"/>
              <a:t>http://apps.who.int/iris/bitstream/10665/77394/1/WHO_RHR_12.42_eng.pdf</a:t>
            </a:r>
          </a:p>
        </p:txBody>
      </p:sp>
    </p:spTree>
    <p:extLst>
      <p:ext uri="{BB962C8B-B14F-4D97-AF65-F5344CB8AC3E}">
        <p14:creationId xmlns:p14="http://schemas.microsoft.com/office/powerpoint/2010/main" val="3625699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Shape 7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1" name="Shape 77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98346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Shape 7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6" name="Shape 77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spcAft>
                <a:spcPts val="1600"/>
              </a:spcAft>
              <a:buClr>
                <a:schemeClr val="dk1"/>
              </a:buClr>
              <a:buSzPct val="91666"/>
              <a:buFont typeface="Arial"/>
              <a:buNone/>
            </a:pPr>
            <a:r>
              <a:rPr lang="en" sz="1200">
                <a:solidFill>
                  <a:schemeClr val="dk1"/>
                </a:solidFill>
              </a:rPr>
              <a:t>Read more at: http://www.nationalreview.com/article/449526/afghan-refugees-rape-jihad-europe</a:t>
            </a:r>
          </a:p>
          <a:p>
            <a:pPr lvl="0">
              <a:spcBef>
                <a:spcPts val="0"/>
              </a:spcBef>
              <a:buNone/>
            </a:pPr>
            <a:r>
              <a:rPr lang="en" u="sng">
                <a:solidFill>
                  <a:schemeClr val="hlink"/>
                </a:solidFill>
                <a:hlinkClick r:id="rId3"/>
              </a:rPr>
              <a:t>http://www.aljazeera.com/indepth/features/2017/09/rohingya-refugees-share-stories-sexual-violence-170929095909926.html</a:t>
            </a:r>
          </a:p>
          <a:p>
            <a:pPr lvl="0">
              <a:spcBef>
                <a:spcPts val="0"/>
              </a:spcBef>
              <a:buNone/>
            </a:pPr>
            <a:endParaRPr/>
          </a:p>
          <a:p>
            <a:pPr lvl="0">
              <a:spcBef>
                <a:spcPts val="0"/>
              </a:spcBef>
              <a:buNone/>
            </a:pPr>
            <a:r>
              <a:rPr lang="en"/>
              <a:t>https://www.washingtonpost.com/world/africa/they-were-freed-from-boko-harams-rape-camps-but-their-nightmare-isnt-over/2016/04/03/dbf2aab0-e54f-11e5-a9ce-681055c7a05f_story.html?utm_term=.8ed4f07cc237</a:t>
            </a:r>
          </a:p>
        </p:txBody>
      </p:sp>
    </p:spTree>
    <p:extLst>
      <p:ext uri="{BB962C8B-B14F-4D97-AF65-F5344CB8AC3E}">
        <p14:creationId xmlns:p14="http://schemas.microsoft.com/office/powerpoint/2010/main" val="806877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Shape 7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2" name="Shape 78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601916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Shape 7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9" name="Shape 78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60199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Shape 7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5" name="Shape 79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u="sng">
                <a:solidFill>
                  <a:schemeClr val="hlink"/>
                </a:solidFill>
                <a:hlinkClick r:id="rId3"/>
              </a:rPr>
              <a:t>https://www.nbcnews.com/news/world/refugee-crisis-women-children-report-sexual-violence-abuse-migration-trail-n726731</a:t>
            </a:r>
          </a:p>
          <a:p>
            <a:pPr lvl="0">
              <a:spcBef>
                <a:spcPts val="0"/>
              </a:spcBef>
              <a:buNone/>
            </a:pPr>
            <a:endParaRPr/>
          </a:p>
        </p:txBody>
      </p:sp>
    </p:spTree>
    <p:extLst>
      <p:ext uri="{BB962C8B-B14F-4D97-AF65-F5344CB8AC3E}">
        <p14:creationId xmlns:p14="http://schemas.microsoft.com/office/powerpoint/2010/main" val="18204390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Shape 8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1" name="Shape 80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spcAft>
                <a:spcPts val="1600"/>
              </a:spcAft>
              <a:buClr>
                <a:schemeClr val="dk1"/>
              </a:buClr>
              <a:buSzPct val="110000"/>
              <a:buFont typeface="Arial"/>
              <a:buNone/>
            </a:pPr>
            <a:r>
              <a:rPr lang="en" sz="1000" u="sng">
                <a:solidFill>
                  <a:schemeClr val="accent5"/>
                </a:solidFill>
                <a:hlinkClick r:id="rId3"/>
              </a:rPr>
              <a:t>https://emergency.unhcr.org/entry/45582/camp-planning-standards-planned-settlements</a:t>
            </a:r>
          </a:p>
        </p:txBody>
      </p:sp>
    </p:spTree>
    <p:extLst>
      <p:ext uri="{BB962C8B-B14F-4D97-AF65-F5344CB8AC3E}">
        <p14:creationId xmlns:p14="http://schemas.microsoft.com/office/powerpoint/2010/main" val="40230079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Shape 8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9" name="Shape 80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36402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Shape 8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8" name="Shape 81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651760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Shape 6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9" name="Shape 65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0253623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Shape 8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3" name="Shape 82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75974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Shape 8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9" name="Shape 82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446982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Shape 8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5" name="Shape 83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spcAft>
                <a:spcPts val="1600"/>
              </a:spcAft>
              <a:buClr>
                <a:schemeClr val="dk1"/>
              </a:buClr>
              <a:buSzPct val="61111"/>
              <a:buFont typeface="Arial"/>
              <a:buNone/>
            </a:pPr>
            <a:r>
              <a:rPr lang="en" sz="1800" b="1">
                <a:solidFill>
                  <a:schemeClr val="dk1"/>
                </a:solidFill>
              </a:rPr>
              <a:t>https://www.unicef.org/lebanon/emergency_8401.html</a:t>
            </a:r>
          </a:p>
          <a:p>
            <a:pPr lvl="0">
              <a:spcBef>
                <a:spcPts val="0"/>
              </a:spcBef>
              <a:buNone/>
            </a:pPr>
            <a:endParaRPr/>
          </a:p>
        </p:txBody>
      </p:sp>
    </p:spTree>
    <p:extLst>
      <p:ext uri="{BB962C8B-B14F-4D97-AF65-F5344CB8AC3E}">
        <p14:creationId xmlns:p14="http://schemas.microsoft.com/office/powerpoint/2010/main" val="40362162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Shape 8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2" name="Shape 84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3193009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Shape 8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7" name="Shape 84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Clr>
                <a:schemeClr val="dk1"/>
              </a:buClr>
              <a:buSzPct val="100000"/>
              <a:buFont typeface="Arial"/>
              <a:buNone/>
            </a:pPr>
            <a:r>
              <a:rPr lang="en" u="sng">
                <a:solidFill>
                  <a:schemeClr val="accent5"/>
                </a:solidFill>
                <a:hlinkClick r:id="rId3"/>
              </a:rPr>
              <a:t>https://www.globalfundforwomen.org/news-update-refugee-crisis/#.Wgo4FGhSw2w</a:t>
            </a:r>
          </a:p>
          <a:p>
            <a:pPr lvl="0">
              <a:spcBef>
                <a:spcPts val="0"/>
              </a:spcBef>
              <a:buClr>
                <a:schemeClr val="dk1"/>
              </a:buClr>
              <a:buSzPct val="100000"/>
              <a:buFont typeface="Arial"/>
              <a:buNone/>
            </a:pPr>
            <a:endParaRPr/>
          </a:p>
        </p:txBody>
      </p:sp>
    </p:spTree>
    <p:extLst>
      <p:ext uri="{BB962C8B-B14F-4D97-AF65-F5344CB8AC3E}">
        <p14:creationId xmlns:p14="http://schemas.microsoft.com/office/powerpoint/2010/main" val="36988894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Shape 8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3" name="Shape 85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Clr>
                <a:schemeClr val="dk1"/>
              </a:buClr>
              <a:buSzPct val="100000"/>
              <a:buFont typeface="Arial"/>
              <a:buNone/>
            </a:pPr>
            <a:r>
              <a:rPr lang="en">
                <a:solidFill>
                  <a:schemeClr val="dk1"/>
                </a:solidFill>
              </a:rPr>
              <a:t>https://www.medscape.com/viewarticle/720572</a:t>
            </a:r>
          </a:p>
        </p:txBody>
      </p:sp>
    </p:spTree>
    <p:extLst>
      <p:ext uri="{BB962C8B-B14F-4D97-AF65-F5344CB8AC3E}">
        <p14:creationId xmlns:p14="http://schemas.microsoft.com/office/powerpoint/2010/main" val="7852743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Shape 8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9" name="Shape 85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Clr>
                <a:schemeClr val="dk1"/>
              </a:buClr>
              <a:buSzPct val="100000"/>
              <a:buFont typeface="Arial"/>
              <a:buNone/>
            </a:pPr>
            <a:r>
              <a:rPr lang="en" u="sng">
                <a:solidFill>
                  <a:schemeClr val="accent5"/>
                </a:solidFill>
                <a:hlinkClick r:id="rId3"/>
              </a:rPr>
              <a:t>https://www.globalfundforwomen.org/news-update-refugee-crisis/#.Wgo4FGhSw2w</a:t>
            </a:r>
          </a:p>
          <a:p>
            <a:pPr lvl="0">
              <a:spcBef>
                <a:spcPts val="0"/>
              </a:spcBef>
              <a:buNone/>
            </a:pPr>
            <a:endParaRPr/>
          </a:p>
        </p:txBody>
      </p:sp>
    </p:spTree>
    <p:extLst>
      <p:ext uri="{BB962C8B-B14F-4D97-AF65-F5344CB8AC3E}">
        <p14:creationId xmlns:p14="http://schemas.microsoft.com/office/powerpoint/2010/main" val="12389790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Shape 8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5" name="Shape 86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Clr>
                <a:schemeClr val="dk1"/>
              </a:buClr>
              <a:buSzPct val="100000"/>
              <a:buFont typeface="Arial"/>
              <a:buNone/>
            </a:pPr>
            <a:r>
              <a:rPr lang="en" u="sng">
                <a:solidFill>
                  <a:schemeClr val="accent5"/>
                </a:solidFill>
                <a:hlinkClick r:id="rId3"/>
              </a:rPr>
              <a:t>https://www.globalfundforwomen.org/news-update-refugee-crisis/#.Wgo4FGhSw2w</a:t>
            </a:r>
          </a:p>
        </p:txBody>
      </p:sp>
    </p:spTree>
    <p:extLst>
      <p:ext uri="{BB962C8B-B14F-4D97-AF65-F5344CB8AC3E}">
        <p14:creationId xmlns:p14="http://schemas.microsoft.com/office/powerpoint/2010/main" val="3596835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Shape 8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1" name="Shape 87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317215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Shape 8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7" name="Shape 87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31959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Shape 6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5" name="Shape 66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691453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Shape 8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2" name="Shape 88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623349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Shape 8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8" name="Shape 88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spcAft>
                <a:spcPts val="1600"/>
              </a:spcAft>
              <a:buClr>
                <a:schemeClr val="dk1"/>
              </a:buClr>
              <a:buSzPct val="110000"/>
              <a:buFont typeface="Arial"/>
              <a:buNone/>
            </a:pPr>
            <a:r>
              <a:rPr lang="en" sz="1000" u="sng">
                <a:solidFill>
                  <a:schemeClr val="accent5"/>
                </a:solidFill>
                <a:hlinkClick r:id="rId3"/>
              </a:rPr>
              <a:t>https://www.acf.hhs.gov/orr/programs/refugee-social-services</a:t>
            </a:r>
          </a:p>
          <a:p>
            <a:pPr lvl="0" rtl="0">
              <a:lnSpc>
                <a:spcPct val="115000"/>
              </a:lnSpc>
              <a:spcBef>
                <a:spcPts val="0"/>
              </a:spcBef>
              <a:spcAft>
                <a:spcPts val="1600"/>
              </a:spcAft>
              <a:buClr>
                <a:schemeClr val="dk1"/>
              </a:buClr>
              <a:buSzPct val="110000"/>
              <a:buFont typeface="Arial"/>
              <a:buNone/>
            </a:pPr>
            <a:r>
              <a:rPr lang="en" sz="1000" u="sng">
                <a:solidFill>
                  <a:schemeClr val="hlink"/>
                </a:solidFill>
                <a:hlinkClick r:id="rId4"/>
              </a:rPr>
              <a:t>https://www.nytimes.com/2017/07/05/us/detained-immigrant-children-are-entitled-to-hearings-court-rules.html</a:t>
            </a:r>
          </a:p>
          <a:p>
            <a:pPr lvl="0" rtl="0">
              <a:lnSpc>
                <a:spcPct val="115000"/>
              </a:lnSpc>
              <a:spcBef>
                <a:spcPts val="0"/>
              </a:spcBef>
              <a:spcAft>
                <a:spcPts val="1600"/>
              </a:spcAft>
              <a:buClr>
                <a:schemeClr val="dk1"/>
              </a:buClr>
              <a:buSzPct val="110000"/>
              <a:buFont typeface="Arial"/>
              <a:buNone/>
            </a:pPr>
            <a:r>
              <a:rPr lang="en" sz="1000">
                <a:solidFill>
                  <a:schemeClr val="dk1"/>
                </a:solidFill>
              </a:rPr>
              <a:t>http://www.aljazeera.com/news/2017/05/unicef-number-unaccompanied-refugee-children-soars-170518063920980.html</a:t>
            </a:r>
          </a:p>
          <a:p>
            <a:pPr lvl="0">
              <a:spcBef>
                <a:spcPts val="0"/>
              </a:spcBef>
              <a:buNone/>
            </a:pPr>
            <a:endParaRPr/>
          </a:p>
        </p:txBody>
      </p:sp>
    </p:spTree>
    <p:extLst>
      <p:ext uri="{BB962C8B-B14F-4D97-AF65-F5344CB8AC3E}">
        <p14:creationId xmlns:p14="http://schemas.microsoft.com/office/powerpoint/2010/main" val="35899180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Shape 8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5" name="Shape 89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919763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Shape 9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1" name="Shape 90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399955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Shape 9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8" name="Shape 9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508118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Shape 9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3" name="Shape 91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
              <a:t>https://www.nytimes.com/2014/02/16/magazine/how-to-build-a-perfect-refugee-camp.html</a:t>
            </a:r>
          </a:p>
        </p:txBody>
      </p:sp>
    </p:spTree>
    <p:extLst>
      <p:ext uri="{BB962C8B-B14F-4D97-AF65-F5344CB8AC3E}">
        <p14:creationId xmlns:p14="http://schemas.microsoft.com/office/powerpoint/2010/main" val="31064298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Shape 9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1" name="Shape 92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90000"/>
              </a:lnSpc>
              <a:spcBef>
                <a:spcPts val="1000"/>
              </a:spcBef>
              <a:buClr>
                <a:schemeClr val="dk1"/>
              </a:buClr>
              <a:buSzPct val="110000"/>
              <a:buFont typeface="Arial"/>
              <a:buNone/>
            </a:pPr>
            <a:r>
              <a:rPr lang="en" sz="1000">
                <a:solidFill>
                  <a:schemeClr val="dk1"/>
                </a:solidFill>
              </a:rPr>
              <a:t>2016 New York Declaration for Refugees and Migrants</a:t>
            </a:r>
          </a:p>
          <a:p>
            <a:pPr marL="457200" lvl="0" indent="-69850" rtl="0">
              <a:lnSpc>
                <a:spcPct val="90000"/>
              </a:lnSpc>
              <a:spcBef>
                <a:spcPts val="0"/>
              </a:spcBef>
              <a:buClr>
                <a:schemeClr val="dk1"/>
              </a:buClr>
              <a:buSzPct val="110000"/>
              <a:buFont typeface="Arial"/>
              <a:buNone/>
            </a:pPr>
            <a:r>
              <a:rPr lang="en" sz="1000">
                <a:solidFill>
                  <a:schemeClr val="dk1"/>
                </a:solidFill>
              </a:rPr>
              <a:t>“The New York Declaration for Refugees and Migrants expresses the political will of </a:t>
            </a:r>
          </a:p>
          <a:p>
            <a:pPr lvl="0" indent="387350" rtl="0">
              <a:lnSpc>
                <a:spcPct val="90000"/>
              </a:lnSpc>
              <a:spcBef>
                <a:spcPts val="0"/>
              </a:spcBef>
              <a:buClr>
                <a:schemeClr val="dk1"/>
              </a:buClr>
              <a:buSzPct val="110000"/>
              <a:buFont typeface="Arial"/>
              <a:buNone/>
            </a:pPr>
            <a:r>
              <a:rPr lang="en" sz="1000">
                <a:solidFill>
                  <a:schemeClr val="dk1"/>
                </a:solidFill>
              </a:rPr>
              <a:t>world leaders to save lives, protect rights and share responsibility on a global scale”</a:t>
            </a:r>
          </a:p>
          <a:p>
            <a:pPr lvl="0" indent="387350" rtl="0">
              <a:lnSpc>
                <a:spcPct val="90000"/>
              </a:lnSpc>
              <a:spcBef>
                <a:spcPts val="0"/>
              </a:spcBef>
              <a:buClr>
                <a:schemeClr val="dk1"/>
              </a:buClr>
              <a:buSzPct val="110000"/>
              <a:buFont typeface="Arial"/>
              <a:buNone/>
            </a:pPr>
            <a:endParaRPr sz="1000">
              <a:solidFill>
                <a:schemeClr val="dk1"/>
              </a:solidFill>
            </a:endParaRPr>
          </a:p>
          <a:p>
            <a:pPr lvl="0" rtl="0">
              <a:lnSpc>
                <a:spcPct val="90000"/>
              </a:lnSpc>
              <a:spcBef>
                <a:spcPts val="0"/>
              </a:spcBef>
              <a:buClr>
                <a:schemeClr val="dk1"/>
              </a:buClr>
              <a:buSzPct val="110000"/>
              <a:buFont typeface="Arial"/>
              <a:buNone/>
            </a:pPr>
            <a:r>
              <a:rPr lang="en" sz="1000">
                <a:solidFill>
                  <a:schemeClr val="dk1"/>
                </a:solidFill>
              </a:rPr>
              <a:t>Comprehensive Refugee Response Framework (CRRF)</a:t>
            </a:r>
          </a:p>
          <a:p>
            <a:pPr marL="457200" lvl="0" indent="-69850" rtl="0">
              <a:lnSpc>
                <a:spcPct val="140000"/>
              </a:lnSpc>
              <a:spcBef>
                <a:spcPts val="0"/>
              </a:spcBef>
              <a:buClr>
                <a:schemeClr val="dk1"/>
              </a:buClr>
              <a:buSzPct val="110000"/>
              <a:buFont typeface="Arial"/>
              <a:buNone/>
            </a:pPr>
            <a:r>
              <a:rPr lang="en" sz="1000">
                <a:solidFill>
                  <a:schemeClr val="dk1"/>
                </a:solidFill>
              </a:rPr>
              <a:t>The four key objectives of the Comprehensive Refugee Response Framework are to:</a:t>
            </a:r>
          </a:p>
          <a:p>
            <a:pPr marL="914400" marR="190500" lvl="0" indent="-292100" rtl="0">
              <a:lnSpc>
                <a:spcPct val="115000"/>
              </a:lnSpc>
              <a:spcBef>
                <a:spcPts val="0"/>
              </a:spcBef>
              <a:spcAft>
                <a:spcPts val="2300"/>
              </a:spcAft>
              <a:buClr>
                <a:schemeClr val="dk1"/>
              </a:buClr>
              <a:buSzPct val="100000"/>
            </a:pPr>
            <a:r>
              <a:rPr lang="en" sz="1000">
                <a:solidFill>
                  <a:schemeClr val="dk1"/>
                </a:solidFill>
              </a:rPr>
              <a:t>Ease pressures on host countries;</a:t>
            </a:r>
          </a:p>
          <a:p>
            <a:pPr marL="914400" marR="190500" lvl="0" indent="-292100" rtl="0">
              <a:lnSpc>
                <a:spcPct val="115000"/>
              </a:lnSpc>
              <a:spcBef>
                <a:spcPts val="0"/>
              </a:spcBef>
              <a:spcAft>
                <a:spcPts val="2300"/>
              </a:spcAft>
              <a:buClr>
                <a:schemeClr val="dk1"/>
              </a:buClr>
              <a:buSzPct val="100000"/>
            </a:pPr>
            <a:r>
              <a:rPr lang="en" sz="1000">
                <a:solidFill>
                  <a:schemeClr val="dk1"/>
                </a:solidFill>
              </a:rPr>
              <a:t>Enhance refugee self-reliance;</a:t>
            </a:r>
          </a:p>
          <a:p>
            <a:pPr marL="914400" marR="190500" lvl="0" indent="-292100" rtl="0">
              <a:lnSpc>
                <a:spcPct val="115000"/>
              </a:lnSpc>
              <a:spcBef>
                <a:spcPts val="0"/>
              </a:spcBef>
              <a:spcAft>
                <a:spcPts val="2300"/>
              </a:spcAft>
              <a:buClr>
                <a:schemeClr val="dk1"/>
              </a:buClr>
              <a:buSzPct val="100000"/>
            </a:pPr>
            <a:r>
              <a:rPr lang="en" sz="1000">
                <a:solidFill>
                  <a:schemeClr val="dk1"/>
                </a:solidFill>
              </a:rPr>
              <a:t>Expand third-country solutions; and</a:t>
            </a:r>
          </a:p>
          <a:p>
            <a:pPr marL="914400" marR="190500" lvl="0" indent="-292100" rtl="0">
              <a:lnSpc>
                <a:spcPct val="115000"/>
              </a:lnSpc>
              <a:spcBef>
                <a:spcPts val="0"/>
              </a:spcBef>
              <a:spcAft>
                <a:spcPts val="2300"/>
              </a:spcAft>
              <a:buClr>
                <a:schemeClr val="dk1"/>
              </a:buClr>
              <a:buSzPct val="100000"/>
            </a:pPr>
            <a:r>
              <a:rPr lang="en" sz="1000">
                <a:solidFill>
                  <a:schemeClr val="dk1"/>
                </a:solidFill>
              </a:rPr>
              <a:t>Support conditions in countries of origin for return in safety and dignity.</a:t>
            </a:r>
          </a:p>
          <a:p>
            <a:pPr marL="457200" lvl="0" indent="-292100" rtl="0">
              <a:lnSpc>
                <a:spcPct val="90000"/>
              </a:lnSpc>
              <a:spcBef>
                <a:spcPts val="1000"/>
              </a:spcBef>
              <a:buClr>
                <a:schemeClr val="dk1"/>
              </a:buClr>
              <a:buSzPct val="100000"/>
            </a:pPr>
            <a:r>
              <a:rPr lang="en" sz="1000">
                <a:solidFill>
                  <a:schemeClr val="dk1"/>
                </a:solidFill>
              </a:rPr>
              <a:t>UNHCR’s ‘global compact on refugees’ </a:t>
            </a:r>
          </a:p>
          <a:p>
            <a:pPr marL="1371600" lvl="2" indent="-292100" rtl="0">
              <a:lnSpc>
                <a:spcPct val="90000"/>
              </a:lnSpc>
              <a:spcBef>
                <a:spcPts val="1000"/>
              </a:spcBef>
              <a:buClr>
                <a:schemeClr val="dk1"/>
              </a:buClr>
              <a:buSzPct val="100000"/>
            </a:pPr>
            <a:r>
              <a:rPr lang="en" sz="1000">
                <a:solidFill>
                  <a:schemeClr val="dk1"/>
                </a:solidFill>
              </a:rPr>
              <a:t>To be presented to 2018 General Assembly</a:t>
            </a:r>
          </a:p>
          <a:p>
            <a:pPr marL="1371600" lvl="2" indent="-292100" rtl="0">
              <a:lnSpc>
                <a:spcPct val="90000"/>
              </a:lnSpc>
              <a:spcBef>
                <a:spcPts val="1000"/>
              </a:spcBef>
              <a:buClr>
                <a:schemeClr val="dk1"/>
              </a:buClr>
              <a:buSzPct val="100000"/>
            </a:pPr>
            <a:r>
              <a:rPr lang="en" sz="1000">
                <a:solidFill>
                  <a:schemeClr val="dk1"/>
                </a:solidFill>
              </a:rPr>
              <a:t>Two part: CRRF &amp; Program of Action</a:t>
            </a:r>
          </a:p>
          <a:p>
            <a:pPr lvl="0" rtl="0">
              <a:lnSpc>
                <a:spcPct val="90000"/>
              </a:lnSpc>
              <a:spcBef>
                <a:spcPts val="1000"/>
              </a:spcBef>
              <a:buNone/>
            </a:pPr>
            <a:endParaRPr sz="1000">
              <a:solidFill>
                <a:schemeClr val="dk1"/>
              </a:solidFill>
            </a:endParaRPr>
          </a:p>
          <a:p>
            <a:pPr marL="457200" lvl="0" indent="-292100" rtl="0">
              <a:lnSpc>
                <a:spcPct val="90000"/>
              </a:lnSpc>
              <a:spcBef>
                <a:spcPts val="1000"/>
              </a:spcBef>
              <a:buClr>
                <a:schemeClr val="dk1"/>
              </a:buClr>
              <a:buSzPct val="100000"/>
            </a:pPr>
            <a:r>
              <a:rPr lang="en" sz="1000">
                <a:solidFill>
                  <a:schemeClr val="dk1"/>
                </a:solidFill>
              </a:rPr>
              <a:t>‘Global compact for safe, orderly and regular migration’</a:t>
            </a:r>
          </a:p>
          <a:p>
            <a:pPr marL="1371600" lvl="2" indent="-292100" rtl="0">
              <a:lnSpc>
                <a:spcPct val="90000"/>
              </a:lnSpc>
              <a:spcBef>
                <a:spcPts val="1000"/>
              </a:spcBef>
              <a:buClr>
                <a:schemeClr val="dk1"/>
              </a:buClr>
              <a:buSzPct val="100000"/>
            </a:pPr>
            <a:r>
              <a:rPr lang="en" sz="1000">
                <a:solidFill>
                  <a:schemeClr val="dk1"/>
                </a:solidFill>
              </a:rPr>
              <a:t>Development start in April 2017 as part of NYDRM</a:t>
            </a:r>
          </a:p>
          <a:p>
            <a:pPr marL="1371600" lvl="2" indent="-292100" rtl="0">
              <a:lnSpc>
                <a:spcPct val="90000"/>
              </a:lnSpc>
              <a:spcBef>
                <a:spcPts val="1000"/>
              </a:spcBef>
              <a:buClr>
                <a:schemeClr val="dk1"/>
              </a:buClr>
              <a:buSzPct val="100000"/>
            </a:pPr>
            <a:r>
              <a:rPr lang="en" sz="1000">
                <a:solidFill>
                  <a:schemeClr val="dk1"/>
                </a:solidFill>
              </a:rPr>
              <a:t>To be presented at intergovernmental conference on international migration in 2018 for adoption</a:t>
            </a:r>
          </a:p>
          <a:p>
            <a:pPr lvl="0" rtl="0">
              <a:lnSpc>
                <a:spcPct val="90000"/>
              </a:lnSpc>
              <a:spcBef>
                <a:spcPts val="1000"/>
              </a:spcBef>
              <a:buNone/>
            </a:pPr>
            <a:r>
              <a:rPr lang="en" sz="1000" u="sng">
                <a:solidFill>
                  <a:schemeClr val="hlink"/>
                </a:solidFill>
                <a:hlinkClick r:id="rId3"/>
              </a:rPr>
              <a:t>http://refugeesmigrants.un.org/global-response</a:t>
            </a:r>
          </a:p>
          <a:p>
            <a:pPr lvl="0" rtl="0">
              <a:lnSpc>
                <a:spcPct val="90000"/>
              </a:lnSpc>
              <a:spcBef>
                <a:spcPts val="1000"/>
              </a:spcBef>
              <a:buNone/>
            </a:pPr>
            <a:r>
              <a:rPr lang="en" sz="1000" u="sng">
                <a:solidFill>
                  <a:schemeClr val="hlink"/>
                </a:solidFill>
                <a:hlinkClick r:id="rId4"/>
              </a:rPr>
              <a:t>http://www.unhcr.org/en-us/publications/legal/3d4aba564/refugee-protection-guide-international-refugee-law-handbook-parliamentarians.html</a:t>
            </a:r>
          </a:p>
          <a:p>
            <a:pPr lvl="0" rtl="0">
              <a:lnSpc>
                <a:spcPct val="90000"/>
              </a:lnSpc>
              <a:spcBef>
                <a:spcPts val="1000"/>
              </a:spcBef>
              <a:buNone/>
            </a:pPr>
            <a:endParaRPr sz="1000">
              <a:solidFill>
                <a:schemeClr val="dk1"/>
              </a:solidFill>
            </a:endParaRPr>
          </a:p>
          <a:p>
            <a:pPr marR="190500" lvl="0" rtl="0">
              <a:lnSpc>
                <a:spcPct val="115000"/>
              </a:lnSpc>
              <a:spcBef>
                <a:spcPts val="0"/>
              </a:spcBef>
              <a:spcAft>
                <a:spcPts val="2300"/>
              </a:spcAft>
              <a:buNone/>
            </a:pPr>
            <a:endParaRPr sz="1400">
              <a:solidFill>
                <a:schemeClr val="dk1"/>
              </a:solidFill>
            </a:endParaRPr>
          </a:p>
        </p:txBody>
      </p:sp>
    </p:spTree>
    <p:extLst>
      <p:ext uri="{BB962C8B-B14F-4D97-AF65-F5344CB8AC3E}">
        <p14:creationId xmlns:p14="http://schemas.microsoft.com/office/powerpoint/2010/main" val="13699921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Shape 9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1" name="Shape 93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258460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Shape 9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8" name="Shape 93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45363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Shape 6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1" name="Shape 67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buClr>
                <a:schemeClr val="dk1"/>
              </a:buClr>
              <a:buSzPct val="91666"/>
              <a:buFont typeface="Arial"/>
              <a:buNone/>
            </a:pPr>
            <a:r>
              <a:rPr lang="en" sz="1200">
                <a:solidFill>
                  <a:schemeClr val="dk1"/>
                </a:solidFill>
                <a:latin typeface="Calibri"/>
                <a:ea typeface="Calibri"/>
                <a:cs typeface="Calibri"/>
                <a:sym typeface="Calibri"/>
              </a:rPr>
              <a:t>https://www.google.com/search?q=refugee+camps+in+jordan&amp;source=lnms&amp;tbm=isch&amp;sa=X&amp;sqi=2&amp;ved=0ahUKEwi476ns_b3TAhXl4IMKHeWuAm4Q_AUIBygC&amp;biw=1276&amp;bih=655&amp;dpr=2#imgrc=iGLXohVNWtIRXM:</a:t>
            </a:r>
          </a:p>
          <a:p>
            <a:pPr lvl="0">
              <a:spcBef>
                <a:spcPts val="0"/>
              </a:spcBef>
              <a:buNone/>
            </a:pPr>
            <a:endParaRPr/>
          </a:p>
          <a:p>
            <a:pPr lvl="0">
              <a:spcBef>
                <a:spcPts val="0"/>
              </a:spcBef>
              <a:buNone/>
            </a:pPr>
            <a:endParaRPr/>
          </a:p>
        </p:txBody>
      </p:sp>
    </p:spTree>
    <p:extLst>
      <p:ext uri="{BB962C8B-B14F-4D97-AF65-F5344CB8AC3E}">
        <p14:creationId xmlns:p14="http://schemas.microsoft.com/office/powerpoint/2010/main" val="1090252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Shape 6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8" name="Shape 67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buClr>
                <a:schemeClr val="dk1"/>
              </a:buClr>
              <a:buSzPct val="91666"/>
              <a:buFont typeface="Arial"/>
              <a:buNone/>
            </a:pPr>
            <a:r>
              <a:rPr lang="en" sz="1200">
                <a:solidFill>
                  <a:schemeClr val="dk1"/>
                </a:solidFill>
                <a:latin typeface="Calibri"/>
                <a:ea typeface="Calibri"/>
                <a:cs typeface="Calibri"/>
                <a:sym typeface="Calibri"/>
              </a:rPr>
              <a:t>http://time.com/4024210/climate-change-migrants/</a:t>
            </a:r>
          </a:p>
          <a:p>
            <a:pPr lvl="0">
              <a:spcBef>
                <a:spcPts val="0"/>
              </a:spcBef>
              <a:buNone/>
            </a:pPr>
            <a:endParaRPr/>
          </a:p>
          <a:p>
            <a:pPr lvl="0">
              <a:spcBef>
                <a:spcPts val="0"/>
              </a:spcBef>
              <a:buNone/>
            </a:pPr>
            <a:endParaRPr/>
          </a:p>
        </p:txBody>
      </p:sp>
    </p:spTree>
    <p:extLst>
      <p:ext uri="{BB962C8B-B14F-4D97-AF65-F5344CB8AC3E}">
        <p14:creationId xmlns:p14="http://schemas.microsoft.com/office/powerpoint/2010/main" val="1399643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Shape 6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6" name="Shape 68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buClr>
                <a:schemeClr val="dk1"/>
              </a:buClr>
              <a:buSzPct val="91666"/>
              <a:buFont typeface="Arial"/>
              <a:buNone/>
            </a:pPr>
            <a:r>
              <a:rPr lang="en" sz="1200">
                <a:solidFill>
                  <a:schemeClr val="dk1"/>
                </a:solidFill>
                <a:latin typeface="Calibri"/>
                <a:ea typeface="Calibri"/>
                <a:cs typeface="Calibri"/>
                <a:sym typeface="Calibri"/>
              </a:rPr>
              <a:t>http://time.com/4024210/climate-change-migrants/</a:t>
            </a:r>
          </a:p>
          <a:p>
            <a:pPr lvl="0">
              <a:spcBef>
                <a:spcPts val="0"/>
              </a:spcBef>
              <a:buNone/>
            </a:pPr>
            <a:endParaRPr/>
          </a:p>
        </p:txBody>
      </p:sp>
    </p:spTree>
    <p:extLst>
      <p:ext uri="{BB962C8B-B14F-4D97-AF65-F5344CB8AC3E}">
        <p14:creationId xmlns:p14="http://schemas.microsoft.com/office/powerpoint/2010/main" val="567434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Shape 6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1" name="Shape 69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buClr>
                <a:schemeClr val="dk1"/>
              </a:buClr>
              <a:buSzPct val="91666"/>
              <a:buFont typeface="Arial"/>
              <a:buNone/>
            </a:pPr>
            <a:r>
              <a:rPr lang="en" sz="1200">
                <a:solidFill>
                  <a:schemeClr val="dk1"/>
                </a:solidFill>
                <a:latin typeface="Calibri"/>
                <a:ea typeface="Calibri"/>
                <a:cs typeface="Calibri"/>
                <a:sym typeface="Calibri"/>
              </a:rPr>
              <a:t>http://www.internal-displacement.org/sub-saharan-africa/nigeria/figures-analysis</a:t>
            </a:r>
          </a:p>
          <a:p>
            <a:pPr lvl="0">
              <a:spcBef>
                <a:spcPts val="0"/>
              </a:spcBef>
              <a:buNone/>
            </a:pPr>
            <a:endParaRPr/>
          </a:p>
        </p:txBody>
      </p:sp>
    </p:spTree>
    <p:extLst>
      <p:ext uri="{BB962C8B-B14F-4D97-AF65-F5344CB8AC3E}">
        <p14:creationId xmlns:p14="http://schemas.microsoft.com/office/powerpoint/2010/main" val="585310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Shape 6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7" name="Shape 69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15000"/>
              </a:lnSpc>
              <a:spcBef>
                <a:spcPts val="0"/>
              </a:spcBef>
              <a:buClr>
                <a:schemeClr val="dk1"/>
              </a:buClr>
              <a:buSzPct val="91666"/>
              <a:buFont typeface="Arial"/>
              <a:buNone/>
            </a:pPr>
            <a:r>
              <a:rPr lang="en" sz="1200">
                <a:solidFill>
                  <a:schemeClr val="dk1"/>
                </a:solidFill>
                <a:latin typeface="Calibri"/>
                <a:ea typeface="Calibri"/>
                <a:cs typeface="Calibri"/>
                <a:sym typeface="Calibri"/>
              </a:rPr>
              <a:t>https://www.google.com/search?q=refugees+on+trains&amp;source=lnms&amp;tbm=isch&amp;sa=X&amp;ved=0ahUKEwiYm_eGhr7TAhVIMSYKHUidCyQQ_AUIBigB&amp;biw=1276&amp;bih=655&amp;dpr=2#tbm=isch&amp;q=boko+haram+displaced+nigerians&amp;imgrc=g0-4brdehA0JcM:</a:t>
            </a:r>
          </a:p>
          <a:p>
            <a:pPr lvl="0">
              <a:spcBef>
                <a:spcPts val="0"/>
              </a:spcBef>
              <a:buNone/>
            </a:pPr>
            <a:endParaRPr/>
          </a:p>
        </p:txBody>
      </p:sp>
    </p:spTree>
    <p:extLst>
      <p:ext uri="{BB962C8B-B14F-4D97-AF65-F5344CB8AC3E}">
        <p14:creationId xmlns:p14="http://schemas.microsoft.com/office/powerpoint/2010/main" val="1833526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wrap="square"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wrap="square"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wrap="square"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Shape 50"/>
        <p:cNvGrpSpPr/>
        <p:nvPr/>
      </p:nvGrpSpPr>
      <p:grpSpPr>
        <a:xfrm>
          <a:off x="0" y="0"/>
          <a:ext cx="0" cy="0"/>
          <a:chOff x="0" y="0"/>
          <a:chExt cx="0" cy="0"/>
        </a:xfrm>
      </p:grpSpPr>
      <p:pic>
        <p:nvPicPr>
          <p:cNvPr id="51" name="Shape 51"/>
          <p:cNvPicPr preferRelativeResize="0"/>
          <p:nvPr/>
        </p:nvPicPr>
        <p:blipFill>
          <a:blip r:embed="rId2">
            <a:alphaModFix/>
          </a:blip>
          <a:stretch>
            <a:fillRect/>
          </a:stretch>
        </p:blipFill>
        <p:spPr>
          <a:xfrm>
            <a:off x="-1" y="-3"/>
            <a:ext cx="9144007" cy="5143500"/>
          </a:xfrm>
          <a:prstGeom prst="rect">
            <a:avLst/>
          </a:prstGeom>
          <a:noFill/>
          <a:ln>
            <a:noFill/>
          </a:ln>
        </p:spPr>
      </p:pic>
      <p:sp>
        <p:nvSpPr>
          <p:cNvPr id="52" name="Shape 52"/>
          <p:cNvSpPr txBox="1">
            <a:spLocks noGrp="1"/>
          </p:cNvSpPr>
          <p:nvPr>
            <p:ph type="body" idx="1"/>
          </p:nvPr>
        </p:nvSpPr>
        <p:spPr>
          <a:xfrm>
            <a:off x="3868325" y="668326"/>
            <a:ext cx="4482600" cy="3763500"/>
          </a:xfrm>
          <a:prstGeom prst="rect">
            <a:avLst/>
          </a:prstGeom>
          <a:noFill/>
        </p:spPr>
        <p:txBody>
          <a:bodyPr wrap="square" lIns="91425" tIns="91425" rIns="91425" bIns="91425" anchor="t" anchorCtr="0"/>
          <a:lstStyle>
            <a:lvl1pPr lvl="0" algn="l">
              <a:lnSpc>
                <a:spcPct val="115000"/>
              </a:lnSpc>
              <a:spcBef>
                <a:spcPts val="0"/>
              </a:spcBef>
              <a:spcAft>
                <a:spcPts val="1600"/>
              </a:spcAft>
              <a:buClr>
                <a:srgbClr val="FFFFFF"/>
              </a:buClr>
              <a:buSzPct val="94117"/>
              <a:defRPr sz="1700">
                <a:solidFill>
                  <a:srgbClr val="FFFFFF"/>
                </a:solidFill>
              </a:defRPr>
            </a:lvl1pPr>
            <a:lvl2pPr lvl="1" algn="l">
              <a:lnSpc>
                <a:spcPct val="115000"/>
              </a:lnSpc>
              <a:spcBef>
                <a:spcPts val="0"/>
              </a:spcBef>
              <a:spcAft>
                <a:spcPts val="1600"/>
              </a:spcAft>
              <a:buClr>
                <a:srgbClr val="FFFFFF"/>
              </a:buClr>
              <a:defRPr>
                <a:solidFill>
                  <a:srgbClr val="FFFFFF"/>
                </a:solidFill>
              </a:defRPr>
            </a:lvl2pPr>
            <a:lvl3pPr lvl="2" algn="l">
              <a:lnSpc>
                <a:spcPct val="115000"/>
              </a:lnSpc>
              <a:spcBef>
                <a:spcPts val="0"/>
              </a:spcBef>
              <a:spcAft>
                <a:spcPts val="1600"/>
              </a:spcAft>
              <a:buClr>
                <a:srgbClr val="FFFFFF"/>
              </a:buClr>
              <a:defRPr>
                <a:solidFill>
                  <a:srgbClr val="FFFFFF"/>
                </a:solidFill>
              </a:defRPr>
            </a:lvl3pPr>
            <a:lvl4pPr lvl="3" algn="l">
              <a:lnSpc>
                <a:spcPct val="115000"/>
              </a:lnSpc>
              <a:spcBef>
                <a:spcPts val="0"/>
              </a:spcBef>
              <a:spcAft>
                <a:spcPts val="1600"/>
              </a:spcAft>
              <a:buClr>
                <a:srgbClr val="FFFFFF"/>
              </a:buClr>
              <a:defRPr>
                <a:solidFill>
                  <a:srgbClr val="FFFFFF"/>
                </a:solidFill>
              </a:defRPr>
            </a:lvl4pPr>
            <a:lvl5pPr lvl="4" algn="l">
              <a:lnSpc>
                <a:spcPct val="115000"/>
              </a:lnSpc>
              <a:spcBef>
                <a:spcPts val="0"/>
              </a:spcBef>
              <a:spcAft>
                <a:spcPts val="1600"/>
              </a:spcAft>
              <a:buClr>
                <a:srgbClr val="FFFFFF"/>
              </a:buClr>
              <a:defRPr>
                <a:solidFill>
                  <a:srgbClr val="FFFFFF"/>
                </a:solidFill>
              </a:defRPr>
            </a:lvl5pPr>
            <a:lvl6pPr lvl="5" algn="l">
              <a:lnSpc>
                <a:spcPct val="115000"/>
              </a:lnSpc>
              <a:spcBef>
                <a:spcPts val="0"/>
              </a:spcBef>
              <a:spcAft>
                <a:spcPts val="1600"/>
              </a:spcAft>
              <a:buClr>
                <a:srgbClr val="FFFFFF"/>
              </a:buClr>
              <a:defRPr>
                <a:solidFill>
                  <a:srgbClr val="FFFFFF"/>
                </a:solidFill>
              </a:defRPr>
            </a:lvl6pPr>
            <a:lvl7pPr lvl="6" algn="l">
              <a:lnSpc>
                <a:spcPct val="115000"/>
              </a:lnSpc>
              <a:spcBef>
                <a:spcPts val="0"/>
              </a:spcBef>
              <a:spcAft>
                <a:spcPts val="1600"/>
              </a:spcAft>
              <a:buClr>
                <a:srgbClr val="FFFFFF"/>
              </a:buClr>
              <a:defRPr>
                <a:solidFill>
                  <a:srgbClr val="FFFFFF"/>
                </a:solidFill>
              </a:defRPr>
            </a:lvl7pPr>
            <a:lvl8pPr lvl="7" algn="l">
              <a:lnSpc>
                <a:spcPct val="115000"/>
              </a:lnSpc>
              <a:spcBef>
                <a:spcPts val="0"/>
              </a:spcBef>
              <a:spcAft>
                <a:spcPts val="1600"/>
              </a:spcAft>
              <a:buClr>
                <a:srgbClr val="FFFFFF"/>
              </a:buClr>
              <a:defRPr>
                <a:solidFill>
                  <a:srgbClr val="FFFFFF"/>
                </a:solidFill>
              </a:defRPr>
            </a:lvl8pPr>
            <a:lvl9pPr lvl="8" algn="l">
              <a:lnSpc>
                <a:spcPct val="115000"/>
              </a:lnSpc>
              <a:spcBef>
                <a:spcPts val="0"/>
              </a:spcBef>
              <a:spcAft>
                <a:spcPts val="1600"/>
              </a:spcAft>
              <a:buClr>
                <a:srgbClr val="FFFFFF"/>
              </a:buClr>
              <a:defRPr>
                <a:solidFill>
                  <a:srgbClr val="FFFFFF"/>
                </a:solidFill>
              </a:defRPr>
            </a:lvl9pPr>
          </a:lstStyle>
          <a:p>
            <a:endParaRPr/>
          </a:p>
        </p:txBody>
      </p:sp>
      <p:sp>
        <p:nvSpPr>
          <p:cNvPr id="53" name="Shape 53"/>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FFFFFF"/>
                </a:solidFill>
              </a:rPr>
              <a:t>‹#›</a:t>
            </a:fld>
            <a:endParaRPr lang="en" sz="1000">
              <a:solidFill>
                <a:srgbClr val="FFFFFF"/>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1">
    <p:bg>
      <p:bgPr>
        <a:solidFill>
          <a:srgbClr val="FFFFFF"/>
        </a:solidFill>
        <a:effectLst/>
      </p:bgPr>
    </p:bg>
    <p:spTree>
      <p:nvGrpSpPr>
        <p:cNvPr id="1" name="Shape 54"/>
        <p:cNvGrpSpPr/>
        <p:nvPr/>
      </p:nvGrpSpPr>
      <p:grpSpPr>
        <a:xfrm>
          <a:off x="0" y="0"/>
          <a:ext cx="0" cy="0"/>
          <a:chOff x="0" y="0"/>
          <a:chExt cx="0" cy="0"/>
        </a:xfrm>
      </p:grpSpPr>
      <p:sp>
        <p:nvSpPr>
          <p:cNvPr id="55" name="Shape 55"/>
          <p:cNvSpPr/>
          <p:nvPr/>
        </p:nvSpPr>
        <p:spPr>
          <a:xfrm>
            <a:off x="0" y="0"/>
            <a:ext cx="9144000" cy="51435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56" name="Shape 56"/>
          <p:cNvSpPr/>
          <p:nvPr/>
        </p:nvSpPr>
        <p:spPr>
          <a:xfrm>
            <a:off x="149" y="-27"/>
            <a:ext cx="521400" cy="10287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57" name="Shape 57"/>
          <p:cNvSpPr/>
          <p:nvPr/>
        </p:nvSpPr>
        <p:spPr>
          <a:xfrm>
            <a:off x="521314" y="-27"/>
            <a:ext cx="521400" cy="1028700"/>
          </a:xfrm>
          <a:prstGeom prst="rect">
            <a:avLst/>
          </a:prstGeom>
          <a:solidFill>
            <a:srgbClr val="F3F3F3"/>
          </a:solidFill>
          <a:ln>
            <a:noFill/>
          </a:ln>
        </p:spPr>
        <p:txBody>
          <a:bodyPr wrap="square" lIns="91425" tIns="91425" rIns="91425" bIns="91425" anchor="ctr" anchorCtr="0">
            <a:noAutofit/>
          </a:bodyPr>
          <a:lstStyle/>
          <a:p>
            <a:pPr lvl="0">
              <a:spcBef>
                <a:spcPts val="0"/>
              </a:spcBef>
              <a:buNone/>
            </a:pPr>
            <a:endParaRPr/>
          </a:p>
        </p:txBody>
      </p:sp>
      <p:sp>
        <p:nvSpPr>
          <p:cNvPr id="58" name="Shape 58"/>
          <p:cNvSpPr/>
          <p:nvPr/>
        </p:nvSpPr>
        <p:spPr>
          <a:xfrm>
            <a:off x="192078" y="226164"/>
            <a:ext cx="662100" cy="662100"/>
          </a:xfrm>
          <a:prstGeom prst="chord">
            <a:avLst>
              <a:gd name="adj1" fmla="val 5400352"/>
              <a:gd name="adj2" fmla="val 16200000"/>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sp>
        <p:nvSpPr>
          <p:cNvPr id="59" name="Shape 59"/>
          <p:cNvSpPr/>
          <p:nvPr/>
        </p:nvSpPr>
        <p:spPr>
          <a:xfrm rot="10800000">
            <a:off x="191890" y="225986"/>
            <a:ext cx="662100" cy="662100"/>
          </a:xfrm>
          <a:prstGeom prst="chord">
            <a:avLst>
              <a:gd name="adj1" fmla="val 5400352"/>
              <a:gd name="adj2" fmla="val 16200000"/>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60" name="Shape 60"/>
          <p:cNvSpPr/>
          <p:nvPr/>
        </p:nvSpPr>
        <p:spPr>
          <a:xfrm>
            <a:off x="1042802" y="-27"/>
            <a:ext cx="521400" cy="10287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61" name="Shape 61"/>
          <p:cNvSpPr/>
          <p:nvPr/>
        </p:nvSpPr>
        <p:spPr>
          <a:xfrm>
            <a:off x="1564118" y="-27"/>
            <a:ext cx="521400" cy="1028700"/>
          </a:xfrm>
          <a:prstGeom prst="rect">
            <a:avLst/>
          </a:prstGeom>
          <a:solidFill>
            <a:srgbClr val="F3F3F3"/>
          </a:solidFill>
          <a:ln>
            <a:noFill/>
          </a:ln>
        </p:spPr>
        <p:txBody>
          <a:bodyPr wrap="square" lIns="91425" tIns="91425" rIns="91425" bIns="91425" anchor="ctr" anchorCtr="0">
            <a:noAutofit/>
          </a:bodyPr>
          <a:lstStyle/>
          <a:p>
            <a:pPr lvl="0">
              <a:spcBef>
                <a:spcPts val="0"/>
              </a:spcBef>
              <a:buNone/>
            </a:pPr>
            <a:endParaRPr/>
          </a:p>
        </p:txBody>
      </p:sp>
      <p:sp>
        <p:nvSpPr>
          <p:cNvPr id="62" name="Shape 62"/>
          <p:cNvSpPr/>
          <p:nvPr/>
        </p:nvSpPr>
        <p:spPr>
          <a:xfrm>
            <a:off x="1234882" y="226164"/>
            <a:ext cx="662100" cy="662100"/>
          </a:xfrm>
          <a:prstGeom prst="chord">
            <a:avLst>
              <a:gd name="adj1" fmla="val 5400352"/>
              <a:gd name="adj2" fmla="val 16200000"/>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sp>
        <p:nvSpPr>
          <p:cNvPr id="63" name="Shape 63"/>
          <p:cNvSpPr/>
          <p:nvPr/>
        </p:nvSpPr>
        <p:spPr>
          <a:xfrm rot="10800000">
            <a:off x="1234694" y="225986"/>
            <a:ext cx="662100" cy="662100"/>
          </a:xfrm>
          <a:prstGeom prst="chord">
            <a:avLst>
              <a:gd name="adj1" fmla="val 5400352"/>
              <a:gd name="adj2" fmla="val 16200000"/>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64" name="Shape 64"/>
          <p:cNvSpPr/>
          <p:nvPr/>
        </p:nvSpPr>
        <p:spPr>
          <a:xfrm>
            <a:off x="149" y="1028673"/>
            <a:ext cx="521400" cy="1028700"/>
          </a:xfrm>
          <a:prstGeom prst="rect">
            <a:avLst/>
          </a:prstGeom>
          <a:solidFill>
            <a:srgbClr val="EFEFEF"/>
          </a:solidFill>
          <a:ln>
            <a:noFill/>
          </a:ln>
        </p:spPr>
        <p:txBody>
          <a:bodyPr wrap="square" lIns="91425" tIns="91425" rIns="91425" bIns="91425" anchor="ctr" anchorCtr="0">
            <a:noAutofit/>
          </a:bodyPr>
          <a:lstStyle/>
          <a:p>
            <a:pPr lvl="0">
              <a:spcBef>
                <a:spcPts val="0"/>
              </a:spcBef>
              <a:buNone/>
            </a:pPr>
            <a:endParaRPr/>
          </a:p>
        </p:txBody>
      </p:sp>
      <p:sp>
        <p:nvSpPr>
          <p:cNvPr id="65" name="Shape 65"/>
          <p:cNvSpPr/>
          <p:nvPr/>
        </p:nvSpPr>
        <p:spPr>
          <a:xfrm>
            <a:off x="521377" y="1028673"/>
            <a:ext cx="521400" cy="1028700"/>
          </a:xfrm>
          <a:prstGeom prst="rect">
            <a:avLst/>
          </a:prstGeom>
          <a:solidFill>
            <a:srgbClr val="CCCCCC"/>
          </a:solidFill>
          <a:ln>
            <a:noFill/>
          </a:ln>
        </p:spPr>
        <p:txBody>
          <a:bodyPr wrap="square" lIns="91425" tIns="91425" rIns="91425" bIns="91425" anchor="ctr" anchorCtr="0">
            <a:noAutofit/>
          </a:bodyPr>
          <a:lstStyle/>
          <a:p>
            <a:pPr lvl="0">
              <a:spcBef>
                <a:spcPts val="0"/>
              </a:spcBef>
              <a:buNone/>
            </a:pPr>
            <a:endParaRPr/>
          </a:p>
        </p:txBody>
      </p:sp>
      <p:sp>
        <p:nvSpPr>
          <p:cNvPr id="66" name="Shape 66"/>
          <p:cNvSpPr/>
          <p:nvPr/>
        </p:nvSpPr>
        <p:spPr>
          <a:xfrm>
            <a:off x="192078" y="1254864"/>
            <a:ext cx="662100" cy="662100"/>
          </a:xfrm>
          <a:prstGeom prst="chord">
            <a:avLst>
              <a:gd name="adj1" fmla="val 5400352"/>
              <a:gd name="adj2" fmla="val 16200000"/>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67" name="Shape 67"/>
          <p:cNvSpPr/>
          <p:nvPr/>
        </p:nvSpPr>
        <p:spPr>
          <a:xfrm rot="10800000">
            <a:off x="191890" y="1254686"/>
            <a:ext cx="662100" cy="662100"/>
          </a:xfrm>
          <a:prstGeom prst="chord">
            <a:avLst>
              <a:gd name="adj1" fmla="val 5400352"/>
              <a:gd name="adj2" fmla="val 16200000"/>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68" name="Shape 68"/>
          <p:cNvSpPr/>
          <p:nvPr/>
        </p:nvSpPr>
        <p:spPr>
          <a:xfrm>
            <a:off x="1042802" y="1028673"/>
            <a:ext cx="521400" cy="1028700"/>
          </a:xfrm>
          <a:prstGeom prst="rect">
            <a:avLst/>
          </a:prstGeom>
          <a:solidFill>
            <a:srgbClr val="EFEFEF"/>
          </a:solidFill>
          <a:ln>
            <a:noFill/>
          </a:ln>
        </p:spPr>
        <p:txBody>
          <a:bodyPr wrap="square" lIns="91425" tIns="91425" rIns="91425" bIns="91425" anchor="ctr" anchorCtr="0">
            <a:noAutofit/>
          </a:bodyPr>
          <a:lstStyle/>
          <a:p>
            <a:pPr lvl="0">
              <a:spcBef>
                <a:spcPts val="0"/>
              </a:spcBef>
              <a:buNone/>
            </a:pPr>
            <a:endParaRPr/>
          </a:p>
        </p:txBody>
      </p:sp>
      <p:sp>
        <p:nvSpPr>
          <p:cNvPr id="69" name="Shape 69"/>
          <p:cNvSpPr/>
          <p:nvPr/>
        </p:nvSpPr>
        <p:spPr>
          <a:xfrm>
            <a:off x="1564181" y="1028673"/>
            <a:ext cx="521400" cy="1028700"/>
          </a:xfrm>
          <a:prstGeom prst="rect">
            <a:avLst/>
          </a:prstGeom>
          <a:solidFill>
            <a:srgbClr val="CCCCCC"/>
          </a:solidFill>
          <a:ln>
            <a:noFill/>
          </a:ln>
        </p:spPr>
        <p:txBody>
          <a:bodyPr wrap="square" lIns="91425" tIns="91425" rIns="91425" bIns="91425" anchor="ctr" anchorCtr="0">
            <a:noAutofit/>
          </a:bodyPr>
          <a:lstStyle/>
          <a:p>
            <a:pPr lvl="0">
              <a:spcBef>
                <a:spcPts val="0"/>
              </a:spcBef>
              <a:buNone/>
            </a:pPr>
            <a:endParaRPr/>
          </a:p>
        </p:txBody>
      </p:sp>
      <p:sp>
        <p:nvSpPr>
          <p:cNvPr id="70" name="Shape 70"/>
          <p:cNvSpPr/>
          <p:nvPr/>
        </p:nvSpPr>
        <p:spPr>
          <a:xfrm>
            <a:off x="1234882" y="1254864"/>
            <a:ext cx="662100" cy="662100"/>
          </a:xfrm>
          <a:prstGeom prst="chord">
            <a:avLst>
              <a:gd name="adj1" fmla="val 5400352"/>
              <a:gd name="adj2" fmla="val 16200000"/>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71" name="Shape 71"/>
          <p:cNvSpPr/>
          <p:nvPr/>
        </p:nvSpPr>
        <p:spPr>
          <a:xfrm rot="10800000">
            <a:off x="1234694" y="1254686"/>
            <a:ext cx="662100" cy="662100"/>
          </a:xfrm>
          <a:prstGeom prst="chord">
            <a:avLst>
              <a:gd name="adj1" fmla="val 5400352"/>
              <a:gd name="adj2" fmla="val 16200000"/>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72" name="Shape 72"/>
          <p:cNvSpPr/>
          <p:nvPr/>
        </p:nvSpPr>
        <p:spPr>
          <a:xfrm>
            <a:off x="149" y="2057373"/>
            <a:ext cx="521400" cy="10287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73" name="Shape 73"/>
          <p:cNvSpPr/>
          <p:nvPr/>
        </p:nvSpPr>
        <p:spPr>
          <a:xfrm>
            <a:off x="521314" y="2057373"/>
            <a:ext cx="521400" cy="1028700"/>
          </a:xfrm>
          <a:prstGeom prst="rect">
            <a:avLst/>
          </a:prstGeom>
          <a:solidFill>
            <a:srgbClr val="F3F3F3"/>
          </a:solidFill>
          <a:ln>
            <a:noFill/>
          </a:ln>
        </p:spPr>
        <p:txBody>
          <a:bodyPr wrap="square" lIns="91425" tIns="91425" rIns="91425" bIns="91425" anchor="ctr" anchorCtr="0">
            <a:noAutofit/>
          </a:bodyPr>
          <a:lstStyle/>
          <a:p>
            <a:pPr lvl="0">
              <a:spcBef>
                <a:spcPts val="0"/>
              </a:spcBef>
              <a:buNone/>
            </a:pPr>
            <a:endParaRPr/>
          </a:p>
        </p:txBody>
      </p:sp>
      <p:sp>
        <p:nvSpPr>
          <p:cNvPr id="74" name="Shape 74"/>
          <p:cNvSpPr/>
          <p:nvPr/>
        </p:nvSpPr>
        <p:spPr>
          <a:xfrm>
            <a:off x="192078" y="2283564"/>
            <a:ext cx="662100" cy="662100"/>
          </a:xfrm>
          <a:prstGeom prst="chord">
            <a:avLst>
              <a:gd name="adj1" fmla="val 5400352"/>
              <a:gd name="adj2" fmla="val 16200000"/>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sp>
        <p:nvSpPr>
          <p:cNvPr id="75" name="Shape 75"/>
          <p:cNvSpPr/>
          <p:nvPr/>
        </p:nvSpPr>
        <p:spPr>
          <a:xfrm rot="10800000">
            <a:off x="191890" y="2283386"/>
            <a:ext cx="662100" cy="662100"/>
          </a:xfrm>
          <a:prstGeom prst="chord">
            <a:avLst>
              <a:gd name="adj1" fmla="val 5400352"/>
              <a:gd name="adj2" fmla="val 16200000"/>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76" name="Shape 76"/>
          <p:cNvSpPr/>
          <p:nvPr/>
        </p:nvSpPr>
        <p:spPr>
          <a:xfrm>
            <a:off x="1042802" y="2057373"/>
            <a:ext cx="521400" cy="10287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77" name="Shape 77"/>
          <p:cNvSpPr/>
          <p:nvPr/>
        </p:nvSpPr>
        <p:spPr>
          <a:xfrm>
            <a:off x="1564118" y="2057373"/>
            <a:ext cx="521400" cy="1028700"/>
          </a:xfrm>
          <a:prstGeom prst="rect">
            <a:avLst/>
          </a:prstGeom>
          <a:solidFill>
            <a:srgbClr val="F3F3F3"/>
          </a:solidFill>
          <a:ln>
            <a:noFill/>
          </a:ln>
        </p:spPr>
        <p:txBody>
          <a:bodyPr wrap="square" lIns="91425" tIns="91425" rIns="91425" bIns="91425" anchor="ctr" anchorCtr="0">
            <a:noAutofit/>
          </a:bodyPr>
          <a:lstStyle/>
          <a:p>
            <a:pPr lvl="0">
              <a:spcBef>
                <a:spcPts val="0"/>
              </a:spcBef>
              <a:buNone/>
            </a:pPr>
            <a:endParaRPr/>
          </a:p>
        </p:txBody>
      </p:sp>
      <p:sp>
        <p:nvSpPr>
          <p:cNvPr id="78" name="Shape 78"/>
          <p:cNvSpPr/>
          <p:nvPr/>
        </p:nvSpPr>
        <p:spPr>
          <a:xfrm>
            <a:off x="1234882" y="2283564"/>
            <a:ext cx="662100" cy="662100"/>
          </a:xfrm>
          <a:prstGeom prst="chord">
            <a:avLst>
              <a:gd name="adj1" fmla="val 5400352"/>
              <a:gd name="adj2" fmla="val 16200000"/>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sp>
        <p:nvSpPr>
          <p:cNvPr id="79" name="Shape 79"/>
          <p:cNvSpPr/>
          <p:nvPr/>
        </p:nvSpPr>
        <p:spPr>
          <a:xfrm rot="10800000">
            <a:off x="1234694" y="2283386"/>
            <a:ext cx="662100" cy="662100"/>
          </a:xfrm>
          <a:prstGeom prst="chord">
            <a:avLst>
              <a:gd name="adj1" fmla="val 5400352"/>
              <a:gd name="adj2" fmla="val 16200000"/>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80" name="Shape 80"/>
          <p:cNvSpPr/>
          <p:nvPr/>
        </p:nvSpPr>
        <p:spPr>
          <a:xfrm>
            <a:off x="149" y="3086073"/>
            <a:ext cx="521400" cy="1028700"/>
          </a:xfrm>
          <a:prstGeom prst="rect">
            <a:avLst/>
          </a:prstGeom>
          <a:solidFill>
            <a:srgbClr val="EFEFEF"/>
          </a:solidFill>
          <a:ln>
            <a:noFill/>
          </a:ln>
        </p:spPr>
        <p:txBody>
          <a:bodyPr wrap="square" lIns="91425" tIns="91425" rIns="91425" bIns="91425" anchor="ctr" anchorCtr="0">
            <a:noAutofit/>
          </a:bodyPr>
          <a:lstStyle/>
          <a:p>
            <a:pPr lvl="0">
              <a:spcBef>
                <a:spcPts val="0"/>
              </a:spcBef>
              <a:buNone/>
            </a:pPr>
            <a:endParaRPr/>
          </a:p>
        </p:txBody>
      </p:sp>
      <p:sp>
        <p:nvSpPr>
          <p:cNvPr id="81" name="Shape 81"/>
          <p:cNvSpPr/>
          <p:nvPr/>
        </p:nvSpPr>
        <p:spPr>
          <a:xfrm>
            <a:off x="521314" y="3086073"/>
            <a:ext cx="521400" cy="1028700"/>
          </a:xfrm>
          <a:prstGeom prst="rect">
            <a:avLst/>
          </a:prstGeom>
          <a:solidFill>
            <a:srgbClr val="CCCCCC"/>
          </a:solidFill>
          <a:ln>
            <a:noFill/>
          </a:ln>
        </p:spPr>
        <p:txBody>
          <a:bodyPr wrap="square" lIns="91425" tIns="91425" rIns="91425" bIns="91425" anchor="ctr" anchorCtr="0">
            <a:noAutofit/>
          </a:bodyPr>
          <a:lstStyle/>
          <a:p>
            <a:pPr lvl="0">
              <a:spcBef>
                <a:spcPts val="0"/>
              </a:spcBef>
              <a:buNone/>
            </a:pPr>
            <a:endParaRPr/>
          </a:p>
        </p:txBody>
      </p:sp>
      <p:sp>
        <p:nvSpPr>
          <p:cNvPr id="82" name="Shape 82"/>
          <p:cNvSpPr/>
          <p:nvPr/>
        </p:nvSpPr>
        <p:spPr>
          <a:xfrm>
            <a:off x="192078" y="3312264"/>
            <a:ext cx="662100" cy="662100"/>
          </a:xfrm>
          <a:prstGeom prst="chord">
            <a:avLst>
              <a:gd name="adj1" fmla="val 5400352"/>
              <a:gd name="adj2" fmla="val 16200000"/>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83" name="Shape 83"/>
          <p:cNvSpPr/>
          <p:nvPr/>
        </p:nvSpPr>
        <p:spPr>
          <a:xfrm rot="10800000">
            <a:off x="191890" y="3312086"/>
            <a:ext cx="662100" cy="662100"/>
          </a:xfrm>
          <a:prstGeom prst="chord">
            <a:avLst>
              <a:gd name="adj1" fmla="val 5400352"/>
              <a:gd name="adj2" fmla="val 16200000"/>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84" name="Shape 84"/>
          <p:cNvSpPr/>
          <p:nvPr/>
        </p:nvSpPr>
        <p:spPr>
          <a:xfrm>
            <a:off x="1042802" y="3086073"/>
            <a:ext cx="521400" cy="1028700"/>
          </a:xfrm>
          <a:prstGeom prst="rect">
            <a:avLst/>
          </a:prstGeom>
          <a:solidFill>
            <a:srgbClr val="EFEFEF"/>
          </a:solidFill>
          <a:ln>
            <a:noFill/>
          </a:ln>
        </p:spPr>
        <p:txBody>
          <a:bodyPr wrap="square" lIns="91425" tIns="91425" rIns="91425" bIns="91425" anchor="ctr" anchorCtr="0">
            <a:noAutofit/>
          </a:bodyPr>
          <a:lstStyle/>
          <a:p>
            <a:pPr lvl="0">
              <a:spcBef>
                <a:spcPts val="0"/>
              </a:spcBef>
              <a:buNone/>
            </a:pPr>
            <a:endParaRPr/>
          </a:p>
        </p:txBody>
      </p:sp>
      <p:sp>
        <p:nvSpPr>
          <p:cNvPr id="85" name="Shape 85"/>
          <p:cNvSpPr/>
          <p:nvPr/>
        </p:nvSpPr>
        <p:spPr>
          <a:xfrm>
            <a:off x="1564118" y="3086073"/>
            <a:ext cx="521400" cy="1028700"/>
          </a:xfrm>
          <a:prstGeom prst="rect">
            <a:avLst/>
          </a:prstGeom>
          <a:solidFill>
            <a:srgbClr val="CCCCCC"/>
          </a:solidFill>
          <a:ln>
            <a:noFill/>
          </a:ln>
        </p:spPr>
        <p:txBody>
          <a:bodyPr wrap="square" lIns="91425" tIns="91425" rIns="91425" bIns="91425" anchor="ctr" anchorCtr="0">
            <a:noAutofit/>
          </a:bodyPr>
          <a:lstStyle/>
          <a:p>
            <a:pPr lvl="0">
              <a:spcBef>
                <a:spcPts val="0"/>
              </a:spcBef>
              <a:buNone/>
            </a:pPr>
            <a:endParaRPr/>
          </a:p>
        </p:txBody>
      </p:sp>
      <p:sp>
        <p:nvSpPr>
          <p:cNvPr id="86" name="Shape 86"/>
          <p:cNvSpPr/>
          <p:nvPr/>
        </p:nvSpPr>
        <p:spPr>
          <a:xfrm>
            <a:off x="1234882" y="3312264"/>
            <a:ext cx="662100" cy="662100"/>
          </a:xfrm>
          <a:prstGeom prst="chord">
            <a:avLst>
              <a:gd name="adj1" fmla="val 5400352"/>
              <a:gd name="adj2" fmla="val 16200000"/>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87" name="Shape 87"/>
          <p:cNvSpPr/>
          <p:nvPr/>
        </p:nvSpPr>
        <p:spPr>
          <a:xfrm rot="10800000">
            <a:off x="1234694" y="3312086"/>
            <a:ext cx="662100" cy="662100"/>
          </a:xfrm>
          <a:prstGeom prst="chord">
            <a:avLst>
              <a:gd name="adj1" fmla="val 5400352"/>
              <a:gd name="adj2" fmla="val 16200000"/>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88" name="Shape 88"/>
          <p:cNvSpPr/>
          <p:nvPr/>
        </p:nvSpPr>
        <p:spPr>
          <a:xfrm>
            <a:off x="149" y="4114773"/>
            <a:ext cx="521400" cy="10287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89" name="Shape 89"/>
          <p:cNvSpPr/>
          <p:nvPr/>
        </p:nvSpPr>
        <p:spPr>
          <a:xfrm>
            <a:off x="521314" y="4114773"/>
            <a:ext cx="521400" cy="1028700"/>
          </a:xfrm>
          <a:prstGeom prst="rect">
            <a:avLst/>
          </a:prstGeom>
          <a:solidFill>
            <a:srgbClr val="F3F3F3"/>
          </a:solidFill>
          <a:ln>
            <a:noFill/>
          </a:ln>
        </p:spPr>
        <p:txBody>
          <a:bodyPr wrap="square" lIns="91425" tIns="91425" rIns="91425" bIns="91425" anchor="ctr" anchorCtr="0">
            <a:noAutofit/>
          </a:bodyPr>
          <a:lstStyle/>
          <a:p>
            <a:pPr lvl="0">
              <a:spcBef>
                <a:spcPts val="0"/>
              </a:spcBef>
              <a:buNone/>
            </a:pPr>
            <a:endParaRPr/>
          </a:p>
        </p:txBody>
      </p:sp>
      <p:sp>
        <p:nvSpPr>
          <p:cNvPr id="90" name="Shape 90"/>
          <p:cNvSpPr/>
          <p:nvPr/>
        </p:nvSpPr>
        <p:spPr>
          <a:xfrm>
            <a:off x="192078" y="4340964"/>
            <a:ext cx="662100" cy="662100"/>
          </a:xfrm>
          <a:prstGeom prst="chord">
            <a:avLst>
              <a:gd name="adj1" fmla="val 5400352"/>
              <a:gd name="adj2" fmla="val 16200000"/>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sp>
        <p:nvSpPr>
          <p:cNvPr id="91" name="Shape 91"/>
          <p:cNvSpPr/>
          <p:nvPr/>
        </p:nvSpPr>
        <p:spPr>
          <a:xfrm rot="10800000">
            <a:off x="191890" y="4340786"/>
            <a:ext cx="662100" cy="662100"/>
          </a:xfrm>
          <a:prstGeom prst="chord">
            <a:avLst>
              <a:gd name="adj1" fmla="val 5400352"/>
              <a:gd name="adj2" fmla="val 16200000"/>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92" name="Shape 92"/>
          <p:cNvSpPr/>
          <p:nvPr/>
        </p:nvSpPr>
        <p:spPr>
          <a:xfrm>
            <a:off x="1042802" y="4114773"/>
            <a:ext cx="521400" cy="10287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93" name="Shape 93"/>
          <p:cNvSpPr/>
          <p:nvPr/>
        </p:nvSpPr>
        <p:spPr>
          <a:xfrm>
            <a:off x="1564118" y="4114773"/>
            <a:ext cx="521400" cy="1028700"/>
          </a:xfrm>
          <a:prstGeom prst="rect">
            <a:avLst/>
          </a:prstGeom>
          <a:solidFill>
            <a:srgbClr val="F3F3F3"/>
          </a:solidFill>
          <a:ln>
            <a:noFill/>
          </a:ln>
        </p:spPr>
        <p:txBody>
          <a:bodyPr wrap="square" lIns="91425" tIns="91425" rIns="91425" bIns="91425" anchor="ctr" anchorCtr="0">
            <a:noAutofit/>
          </a:bodyPr>
          <a:lstStyle/>
          <a:p>
            <a:pPr lvl="0">
              <a:spcBef>
                <a:spcPts val="0"/>
              </a:spcBef>
              <a:buNone/>
            </a:pPr>
            <a:endParaRPr/>
          </a:p>
        </p:txBody>
      </p:sp>
      <p:sp>
        <p:nvSpPr>
          <p:cNvPr id="94" name="Shape 94"/>
          <p:cNvSpPr/>
          <p:nvPr/>
        </p:nvSpPr>
        <p:spPr>
          <a:xfrm>
            <a:off x="1234882" y="4340964"/>
            <a:ext cx="662100" cy="662100"/>
          </a:xfrm>
          <a:prstGeom prst="chord">
            <a:avLst>
              <a:gd name="adj1" fmla="val 5400352"/>
              <a:gd name="adj2" fmla="val 16200000"/>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sp>
        <p:nvSpPr>
          <p:cNvPr id="95" name="Shape 95"/>
          <p:cNvSpPr/>
          <p:nvPr/>
        </p:nvSpPr>
        <p:spPr>
          <a:xfrm rot="10800000">
            <a:off x="1234694" y="4340786"/>
            <a:ext cx="662100" cy="662100"/>
          </a:xfrm>
          <a:prstGeom prst="chord">
            <a:avLst>
              <a:gd name="adj1" fmla="val 5400352"/>
              <a:gd name="adj2" fmla="val 16200000"/>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96" name="Shape 96"/>
          <p:cNvSpPr txBox="1">
            <a:spLocks noGrp="1"/>
          </p:cNvSpPr>
          <p:nvPr>
            <p:ph type="body" idx="1"/>
          </p:nvPr>
        </p:nvSpPr>
        <p:spPr>
          <a:xfrm>
            <a:off x="2739225" y="612388"/>
            <a:ext cx="5696400" cy="3932700"/>
          </a:xfrm>
          <a:prstGeom prst="rect">
            <a:avLst/>
          </a:prstGeom>
          <a:noFill/>
        </p:spPr>
        <p:txBody>
          <a:bodyPr wrap="square" lIns="91425" tIns="91425" rIns="91425" bIns="91425" anchor="t" anchorCtr="0"/>
          <a:lstStyle>
            <a:lvl1pPr lvl="0" algn="l">
              <a:lnSpc>
                <a:spcPct val="115000"/>
              </a:lnSpc>
              <a:spcBef>
                <a:spcPts val="0"/>
              </a:spcBef>
              <a:spcAft>
                <a:spcPts val="1600"/>
              </a:spcAft>
              <a:buClr>
                <a:schemeClr val="dk2"/>
              </a:buClr>
              <a:buSzPct val="85714"/>
              <a:defRPr sz="2100">
                <a:solidFill>
                  <a:schemeClr val="dk2"/>
                </a:solidFill>
              </a:defRPr>
            </a:lvl1pPr>
            <a:lvl2pPr lvl="1" algn="l">
              <a:lnSpc>
                <a:spcPct val="115000"/>
              </a:lnSpc>
              <a:spcBef>
                <a:spcPts val="0"/>
              </a:spcBef>
              <a:spcAft>
                <a:spcPts val="1600"/>
              </a:spcAft>
              <a:buClr>
                <a:schemeClr val="dk2"/>
              </a:buClr>
              <a:buSzPct val="82352"/>
              <a:defRPr sz="1700">
                <a:solidFill>
                  <a:schemeClr val="dk2"/>
                </a:solidFill>
              </a:defRPr>
            </a:lvl2pPr>
            <a:lvl3pPr lvl="2" algn="l">
              <a:lnSpc>
                <a:spcPct val="115000"/>
              </a:lnSpc>
              <a:spcBef>
                <a:spcPts val="0"/>
              </a:spcBef>
              <a:spcAft>
                <a:spcPts val="1600"/>
              </a:spcAft>
              <a:buClr>
                <a:schemeClr val="dk2"/>
              </a:buClr>
              <a:buSzPct val="82352"/>
              <a:defRPr sz="1700">
                <a:solidFill>
                  <a:schemeClr val="dk2"/>
                </a:solidFill>
              </a:defRPr>
            </a:lvl3pPr>
            <a:lvl4pPr lvl="3" algn="l">
              <a:lnSpc>
                <a:spcPct val="115000"/>
              </a:lnSpc>
              <a:spcBef>
                <a:spcPts val="0"/>
              </a:spcBef>
              <a:spcAft>
                <a:spcPts val="1600"/>
              </a:spcAft>
              <a:buClr>
                <a:schemeClr val="dk2"/>
              </a:buClr>
              <a:buSzPct val="82352"/>
              <a:defRPr sz="1700">
                <a:solidFill>
                  <a:schemeClr val="dk2"/>
                </a:solidFill>
              </a:defRPr>
            </a:lvl4pPr>
            <a:lvl5pPr lvl="4" algn="l">
              <a:lnSpc>
                <a:spcPct val="115000"/>
              </a:lnSpc>
              <a:spcBef>
                <a:spcPts val="0"/>
              </a:spcBef>
              <a:spcAft>
                <a:spcPts val="1600"/>
              </a:spcAft>
              <a:buClr>
                <a:schemeClr val="dk2"/>
              </a:buClr>
              <a:buSzPct val="82352"/>
              <a:defRPr sz="1700">
                <a:solidFill>
                  <a:schemeClr val="dk2"/>
                </a:solidFill>
              </a:defRPr>
            </a:lvl5pPr>
            <a:lvl6pPr lvl="5" algn="l">
              <a:lnSpc>
                <a:spcPct val="115000"/>
              </a:lnSpc>
              <a:spcBef>
                <a:spcPts val="0"/>
              </a:spcBef>
              <a:spcAft>
                <a:spcPts val="1600"/>
              </a:spcAft>
              <a:buClr>
                <a:schemeClr val="dk2"/>
              </a:buClr>
              <a:buSzPct val="82352"/>
              <a:defRPr sz="1700">
                <a:solidFill>
                  <a:schemeClr val="dk2"/>
                </a:solidFill>
              </a:defRPr>
            </a:lvl6pPr>
            <a:lvl7pPr lvl="6" algn="l">
              <a:lnSpc>
                <a:spcPct val="115000"/>
              </a:lnSpc>
              <a:spcBef>
                <a:spcPts val="0"/>
              </a:spcBef>
              <a:spcAft>
                <a:spcPts val="1600"/>
              </a:spcAft>
              <a:buClr>
                <a:schemeClr val="dk2"/>
              </a:buClr>
              <a:buSzPct val="82352"/>
              <a:defRPr sz="1700">
                <a:solidFill>
                  <a:schemeClr val="dk2"/>
                </a:solidFill>
              </a:defRPr>
            </a:lvl7pPr>
            <a:lvl8pPr lvl="7" algn="l">
              <a:lnSpc>
                <a:spcPct val="115000"/>
              </a:lnSpc>
              <a:spcBef>
                <a:spcPts val="0"/>
              </a:spcBef>
              <a:spcAft>
                <a:spcPts val="1600"/>
              </a:spcAft>
              <a:buClr>
                <a:schemeClr val="dk2"/>
              </a:buClr>
              <a:buSzPct val="82352"/>
              <a:defRPr sz="1700">
                <a:solidFill>
                  <a:schemeClr val="dk2"/>
                </a:solidFill>
              </a:defRPr>
            </a:lvl8pPr>
            <a:lvl9pPr lvl="8" algn="l">
              <a:lnSpc>
                <a:spcPct val="115000"/>
              </a:lnSpc>
              <a:spcBef>
                <a:spcPts val="0"/>
              </a:spcBef>
              <a:spcAft>
                <a:spcPts val="1600"/>
              </a:spcAft>
              <a:buClr>
                <a:schemeClr val="dk2"/>
              </a:buClr>
              <a:buSzPct val="82352"/>
              <a:defRPr sz="1700">
                <a:solidFill>
                  <a:schemeClr val="dk2"/>
                </a:solidFill>
              </a:defRPr>
            </a:lvl9pPr>
          </a:lstStyle>
          <a:p>
            <a:endParaRPr/>
          </a:p>
        </p:txBody>
      </p:sp>
      <p:sp>
        <p:nvSpPr>
          <p:cNvPr id="97" name="Shape 97"/>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endParaRPr lang="en" sz="1000">
              <a:solidFill>
                <a:schemeClr val="dk2"/>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ustom layout 2">
    <p:bg>
      <p:bgPr>
        <a:solidFill>
          <a:srgbClr val="FFFFFF"/>
        </a:solidFill>
        <a:effectLst/>
      </p:bgPr>
    </p:bg>
    <p:spTree>
      <p:nvGrpSpPr>
        <p:cNvPr id="1" name="Shape 98"/>
        <p:cNvGrpSpPr/>
        <p:nvPr/>
      </p:nvGrpSpPr>
      <p:grpSpPr>
        <a:xfrm>
          <a:off x="0" y="0"/>
          <a:ext cx="0" cy="0"/>
          <a:chOff x="0" y="0"/>
          <a:chExt cx="0" cy="0"/>
        </a:xfrm>
      </p:grpSpPr>
      <p:sp>
        <p:nvSpPr>
          <p:cNvPr id="99" name="Shape 99"/>
          <p:cNvSpPr/>
          <p:nvPr/>
        </p:nvSpPr>
        <p:spPr>
          <a:xfrm>
            <a:off x="0" y="0"/>
            <a:ext cx="9144000" cy="51435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sp>
        <p:nvSpPr>
          <p:cNvPr id="100" name="Shape 100"/>
          <p:cNvSpPr/>
          <p:nvPr/>
        </p:nvSpPr>
        <p:spPr>
          <a:xfrm>
            <a:off x="2448225" y="447900"/>
            <a:ext cx="4247700" cy="4247700"/>
          </a:xfrm>
          <a:prstGeom prst="ellipse">
            <a:avLst/>
          </a:prstGeom>
          <a:noFill/>
          <a:ln w="19050" cap="flat"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01" name="Shape 101"/>
          <p:cNvSpPr/>
          <p:nvPr/>
        </p:nvSpPr>
        <p:spPr>
          <a:xfrm>
            <a:off x="2571825" y="571500"/>
            <a:ext cx="4000500" cy="4000500"/>
          </a:xfrm>
          <a:prstGeom prst="ellipse">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02" name="Shape 102"/>
          <p:cNvSpPr txBox="1">
            <a:spLocks noGrp="1"/>
          </p:cNvSpPr>
          <p:nvPr>
            <p:ph type="title"/>
          </p:nvPr>
        </p:nvSpPr>
        <p:spPr>
          <a:xfrm>
            <a:off x="3019425" y="1662150"/>
            <a:ext cx="3105300" cy="1819200"/>
          </a:xfrm>
          <a:prstGeom prst="rect">
            <a:avLst/>
          </a:prstGeom>
          <a:noFill/>
        </p:spPr>
        <p:txBody>
          <a:bodyPr wrap="square" lIns="91425" tIns="91425" rIns="91425" bIns="91425" anchor="ctr" anchorCtr="0"/>
          <a:lstStyle>
            <a:lvl1pPr lvl="0" algn="ctr">
              <a:lnSpc>
                <a:spcPct val="100000"/>
              </a:lnSpc>
              <a:spcBef>
                <a:spcPts val="0"/>
              </a:spcBef>
              <a:spcAft>
                <a:spcPts val="0"/>
              </a:spcAft>
              <a:buNone/>
              <a:defRPr sz="4600" b="1">
                <a:solidFill>
                  <a:schemeClr val="dk1"/>
                </a:solidFill>
              </a:defRPr>
            </a:lvl1pPr>
            <a:lvl2pPr lvl="1" algn="ctr">
              <a:lnSpc>
                <a:spcPct val="100000"/>
              </a:lnSpc>
              <a:spcBef>
                <a:spcPts val="0"/>
              </a:spcBef>
              <a:spcAft>
                <a:spcPts val="0"/>
              </a:spcAft>
              <a:buNone/>
              <a:defRPr sz="4200" b="1">
                <a:solidFill>
                  <a:schemeClr val="dk1"/>
                </a:solidFill>
              </a:defRPr>
            </a:lvl2pPr>
            <a:lvl3pPr lvl="2" algn="ctr">
              <a:lnSpc>
                <a:spcPct val="100000"/>
              </a:lnSpc>
              <a:spcBef>
                <a:spcPts val="0"/>
              </a:spcBef>
              <a:spcAft>
                <a:spcPts val="0"/>
              </a:spcAft>
              <a:buNone/>
              <a:defRPr sz="4200" b="1">
                <a:solidFill>
                  <a:schemeClr val="dk1"/>
                </a:solidFill>
              </a:defRPr>
            </a:lvl3pPr>
            <a:lvl4pPr lvl="3" algn="ctr">
              <a:lnSpc>
                <a:spcPct val="100000"/>
              </a:lnSpc>
              <a:spcBef>
                <a:spcPts val="0"/>
              </a:spcBef>
              <a:spcAft>
                <a:spcPts val="0"/>
              </a:spcAft>
              <a:buNone/>
              <a:defRPr sz="4200" b="1">
                <a:solidFill>
                  <a:schemeClr val="dk1"/>
                </a:solidFill>
              </a:defRPr>
            </a:lvl4pPr>
            <a:lvl5pPr lvl="4" algn="ctr">
              <a:lnSpc>
                <a:spcPct val="100000"/>
              </a:lnSpc>
              <a:spcBef>
                <a:spcPts val="0"/>
              </a:spcBef>
              <a:spcAft>
                <a:spcPts val="0"/>
              </a:spcAft>
              <a:buNone/>
              <a:defRPr sz="4200" b="1">
                <a:solidFill>
                  <a:schemeClr val="dk1"/>
                </a:solidFill>
              </a:defRPr>
            </a:lvl5pPr>
            <a:lvl6pPr lvl="5" algn="ctr">
              <a:lnSpc>
                <a:spcPct val="100000"/>
              </a:lnSpc>
              <a:spcBef>
                <a:spcPts val="0"/>
              </a:spcBef>
              <a:spcAft>
                <a:spcPts val="0"/>
              </a:spcAft>
              <a:buNone/>
              <a:defRPr sz="4200" b="1">
                <a:solidFill>
                  <a:schemeClr val="dk1"/>
                </a:solidFill>
              </a:defRPr>
            </a:lvl6pPr>
            <a:lvl7pPr lvl="6" algn="ctr">
              <a:lnSpc>
                <a:spcPct val="100000"/>
              </a:lnSpc>
              <a:spcBef>
                <a:spcPts val="0"/>
              </a:spcBef>
              <a:spcAft>
                <a:spcPts val="0"/>
              </a:spcAft>
              <a:buNone/>
              <a:defRPr sz="4200" b="1">
                <a:solidFill>
                  <a:schemeClr val="dk1"/>
                </a:solidFill>
              </a:defRPr>
            </a:lvl7pPr>
            <a:lvl8pPr lvl="7" algn="ctr">
              <a:lnSpc>
                <a:spcPct val="100000"/>
              </a:lnSpc>
              <a:spcBef>
                <a:spcPts val="0"/>
              </a:spcBef>
              <a:spcAft>
                <a:spcPts val="0"/>
              </a:spcAft>
              <a:buNone/>
              <a:defRPr sz="4200" b="1">
                <a:solidFill>
                  <a:schemeClr val="dk1"/>
                </a:solidFill>
              </a:defRPr>
            </a:lvl8pPr>
            <a:lvl9pPr lvl="8" algn="ctr">
              <a:lnSpc>
                <a:spcPct val="100000"/>
              </a:lnSpc>
              <a:spcBef>
                <a:spcPts val="0"/>
              </a:spcBef>
              <a:spcAft>
                <a:spcPts val="0"/>
              </a:spcAft>
              <a:buNone/>
              <a:defRPr sz="4200" b="1">
                <a:solidFill>
                  <a:schemeClr val="dk1"/>
                </a:solidFill>
              </a:defRPr>
            </a:lvl9pPr>
          </a:lstStyle>
          <a:p>
            <a:endParaRPr/>
          </a:p>
        </p:txBody>
      </p:sp>
      <p:sp>
        <p:nvSpPr>
          <p:cNvPr id="103" name="Shape 103"/>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FFFFFF"/>
                </a:solidFill>
              </a:rPr>
              <a:t>‹#›</a:t>
            </a:fld>
            <a:endParaRPr lang="en" sz="1000">
              <a:solidFill>
                <a:srgbClr val="FFFFFF"/>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ustom layout 3">
    <p:bg>
      <p:bgPr>
        <a:solidFill>
          <a:srgbClr val="FFFFFF"/>
        </a:solidFill>
        <a:effectLst/>
      </p:bgPr>
    </p:bg>
    <p:spTree>
      <p:nvGrpSpPr>
        <p:cNvPr id="1" name="Shape 104"/>
        <p:cNvGrpSpPr/>
        <p:nvPr/>
      </p:nvGrpSpPr>
      <p:grpSpPr>
        <a:xfrm>
          <a:off x="0" y="0"/>
          <a:ext cx="0" cy="0"/>
          <a:chOff x="0" y="0"/>
          <a:chExt cx="0" cy="0"/>
        </a:xfrm>
      </p:grpSpPr>
      <p:sp>
        <p:nvSpPr>
          <p:cNvPr id="105" name="Shape 105"/>
          <p:cNvSpPr/>
          <p:nvPr/>
        </p:nvSpPr>
        <p:spPr>
          <a:xfrm>
            <a:off x="0" y="0"/>
            <a:ext cx="9144000" cy="5143500"/>
          </a:xfrm>
          <a:prstGeom prst="rect">
            <a:avLst/>
          </a:prstGeom>
          <a:solidFill>
            <a:schemeClr val="dk1"/>
          </a:solidFill>
          <a:ln w="9525" cap="flat" cmpd="sng">
            <a:solidFill>
              <a:schemeClr val="lt1"/>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06" name="Shape 106"/>
          <p:cNvSpPr/>
          <p:nvPr/>
        </p:nvSpPr>
        <p:spPr>
          <a:xfrm>
            <a:off x="181125" y="181125"/>
            <a:ext cx="8795400" cy="47811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107" name="Shape 107"/>
          <p:cNvSpPr txBox="1">
            <a:spLocks noGrp="1"/>
          </p:cNvSpPr>
          <p:nvPr>
            <p:ph type="title"/>
          </p:nvPr>
        </p:nvSpPr>
        <p:spPr>
          <a:xfrm>
            <a:off x="811650" y="799739"/>
            <a:ext cx="6458400" cy="1479900"/>
          </a:xfrm>
          <a:prstGeom prst="rect">
            <a:avLst/>
          </a:prstGeom>
          <a:noFill/>
        </p:spPr>
        <p:txBody>
          <a:bodyPr wrap="square" lIns="91425" tIns="91425" rIns="91425" bIns="91425" anchor="b" anchorCtr="0"/>
          <a:lstStyle>
            <a:lvl1pPr lvl="0" algn="l">
              <a:lnSpc>
                <a:spcPct val="100000"/>
              </a:lnSpc>
              <a:spcBef>
                <a:spcPts val="0"/>
              </a:spcBef>
              <a:spcAft>
                <a:spcPts val="0"/>
              </a:spcAft>
              <a:buClr>
                <a:schemeClr val="dk1"/>
              </a:buClr>
              <a:buSzPct val="100000"/>
              <a:buNone/>
              <a:defRPr sz="3600" b="1">
                <a:solidFill>
                  <a:schemeClr val="dk1"/>
                </a:solidFill>
              </a:defRPr>
            </a:lvl1pPr>
            <a:lvl2pPr lvl="1" algn="l">
              <a:lnSpc>
                <a:spcPct val="100000"/>
              </a:lnSpc>
              <a:spcBef>
                <a:spcPts val="0"/>
              </a:spcBef>
              <a:spcAft>
                <a:spcPts val="0"/>
              </a:spcAft>
              <a:buClr>
                <a:schemeClr val="dk1"/>
              </a:buClr>
              <a:buSzPct val="100000"/>
              <a:buNone/>
              <a:defRPr sz="3600" b="1">
                <a:solidFill>
                  <a:schemeClr val="dk1"/>
                </a:solidFill>
              </a:defRPr>
            </a:lvl2pPr>
            <a:lvl3pPr lvl="2" algn="l">
              <a:lnSpc>
                <a:spcPct val="100000"/>
              </a:lnSpc>
              <a:spcBef>
                <a:spcPts val="0"/>
              </a:spcBef>
              <a:spcAft>
                <a:spcPts val="0"/>
              </a:spcAft>
              <a:buClr>
                <a:schemeClr val="dk1"/>
              </a:buClr>
              <a:buSzPct val="100000"/>
              <a:buNone/>
              <a:defRPr sz="3600" b="1">
                <a:solidFill>
                  <a:schemeClr val="dk1"/>
                </a:solidFill>
              </a:defRPr>
            </a:lvl3pPr>
            <a:lvl4pPr lvl="3" algn="l">
              <a:lnSpc>
                <a:spcPct val="100000"/>
              </a:lnSpc>
              <a:spcBef>
                <a:spcPts val="0"/>
              </a:spcBef>
              <a:spcAft>
                <a:spcPts val="0"/>
              </a:spcAft>
              <a:buClr>
                <a:schemeClr val="dk1"/>
              </a:buClr>
              <a:buSzPct val="100000"/>
              <a:buNone/>
              <a:defRPr sz="3600" b="1">
                <a:solidFill>
                  <a:schemeClr val="dk1"/>
                </a:solidFill>
              </a:defRPr>
            </a:lvl4pPr>
            <a:lvl5pPr lvl="4" algn="l">
              <a:lnSpc>
                <a:spcPct val="100000"/>
              </a:lnSpc>
              <a:spcBef>
                <a:spcPts val="0"/>
              </a:spcBef>
              <a:spcAft>
                <a:spcPts val="0"/>
              </a:spcAft>
              <a:buClr>
                <a:schemeClr val="dk1"/>
              </a:buClr>
              <a:buSzPct val="100000"/>
              <a:buNone/>
              <a:defRPr sz="3600" b="1">
                <a:solidFill>
                  <a:schemeClr val="dk1"/>
                </a:solidFill>
              </a:defRPr>
            </a:lvl5pPr>
            <a:lvl6pPr lvl="5" algn="l">
              <a:lnSpc>
                <a:spcPct val="100000"/>
              </a:lnSpc>
              <a:spcBef>
                <a:spcPts val="0"/>
              </a:spcBef>
              <a:spcAft>
                <a:spcPts val="0"/>
              </a:spcAft>
              <a:buClr>
                <a:schemeClr val="dk1"/>
              </a:buClr>
              <a:buSzPct val="100000"/>
              <a:buNone/>
              <a:defRPr sz="3600" b="1">
                <a:solidFill>
                  <a:schemeClr val="dk1"/>
                </a:solidFill>
              </a:defRPr>
            </a:lvl6pPr>
            <a:lvl7pPr lvl="6" algn="l">
              <a:lnSpc>
                <a:spcPct val="100000"/>
              </a:lnSpc>
              <a:spcBef>
                <a:spcPts val="0"/>
              </a:spcBef>
              <a:spcAft>
                <a:spcPts val="0"/>
              </a:spcAft>
              <a:buClr>
                <a:schemeClr val="dk1"/>
              </a:buClr>
              <a:buSzPct val="100000"/>
              <a:buNone/>
              <a:defRPr sz="3600" b="1">
                <a:solidFill>
                  <a:schemeClr val="dk1"/>
                </a:solidFill>
              </a:defRPr>
            </a:lvl7pPr>
            <a:lvl8pPr lvl="7" algn="l">
              <a:lnSpc>
                <a:spcPct val="100000"/>
              </a:lnSpc>
              <a:spcBef>
                <a:spcPts val="0"/>
              </a:spcBef>
              <a:spcAft>
                <a:spcPts val="0"/>
              </a:spcAft>
              <a:buClr>
                <a:schemeClr val="dk1"/>
              </a:buClr>
              <a:buSzPct val="100000"/>
              <a:buNone/>
              <a:defRPr sz="3600" b="1">
                <a:solidFill>
                  <a:schemeClr val="dk1"/>
                </a:solidFill>
              </a:defRPr>
            </a:lvl8pPr>
            <a:lvl9pPr lvl="8" algn="l">
              <a:lnSpc>
                <a:spcPct val="100000"/>
              </a:lnSpc>
              <a:spcBef>
                <a:spcPts val="0"/>
              </a:spcBef>
              <a:spcAft>
                <a:spcPts val="0"/>
              </a:spcAft>
              <a:buClr>
                <a:schemeClr val="dk1"/>
              </a:buClr>
              <a:buSzPct val="100000"/>
              <a:buNone/>
              <a:defRPr sz="3600" b="1">
                <a:solidFill>
                  <a:schemeClr val="dk1"/>
                </a:solidFill>
              </a:defRPr>
            </a:lvl9pPr>
          </a:lstStyle>
          <a:p>
            <a:endParaRPr/>
          </a:p>
        </p:txBody>
      </p:sp>
      <p:sp>
        <p:nvSpPr>
          <p:cNvPr id="108" name="Shape 108"/>
          <p:cNvSpPr txBox="1">
            <a:spLocks noGrp="1"/>
          </p:cNvSpPr>
          <p:nvPr>
            <p:ph type="body" idx="1"/>
          </p:nvPr>
        </p:nvSpPr>
        <p:spPr>
          <a:xfrm>
            <a:off x="811650" y="2432039"/>
            <a:ext cx="6458400" cy="2037600"/>
          </a:xfrm>
          <a:prstGeom prst="rect">
            <a:avLst/>
          </a:prstGeom>
          <a:noFill/>
        </p:spPr>
        <p:txBody>
          <a:bodyPr wrap="square" lIns="91425" tIns="91425" rIns="91425" bIns="91425" anchor="t" anchorCtr="0"/>
          <a:lstStyle>
            <a:lvl1pPr lvl="0" algn="l">
              <a:lnSpc>
                <a:spcPct val="115000"/>
              </a:lnSpc>
              <a:spcBef>
                <a:spcPts val="0"/>
              </a:spcBef>
              <a:spcAft>
                <a:spcPts val="1600"/>
              </a:spcAft>
              <a:buClr>
                <a:schemeClr val="dk2"/>
              </a:buClr>
              <a:buSzPct val="100000"/>
              <a:defRPr sz="1600">
                <a:solidFill>
                  <a:schemeClr val="dk2"/>
                </a:solidFill>
              </a:defRPr>
            </a:lvl1pPr>
            <a:lvl2pPr lvl="1" algn="l">
              <a:lnSpc>
                <a:spcPct val="115000"/>
              </a:lnSpc>
              <a:spcBef>
                <a:spcPts val="0"/>
              </a:spcBef>
              <a:spcAft>
                <a:spcPts val="1600"/>
              </a:spcAft>
              <a:buClr>
                <a:schemeClr val="dk2"/>
              </a:buClr>
              <a:buSzPct val="100000"/>
              <a:defRPr sz="1400">
                <a:solidFill>
                  <a:schemeClr val="dk2"/>
                </a:solidFill>
              </a:defRPr>
            </a:lvl2pPr>
            <a:lvl3pPr lvl="2" algn="l">
              <a:lnSpc>
                <a:spcPct val="115000"/>
              </a:lnSpc>
              <a:spcBef>
                <a:spcPts val="0"/>
              </a:spcBef>
              <a:spcAft>
                <a:spcPts val="1600"/>
              </a:spcAft>
              <a:buClr>
                <a:schemeClr val="dk2"/>
              </a:buClr>
              <a:buSzPct val="100000"/>
              <a:defRPr sz="1400">
                <a:solidFill>
                  <a:schemeClr val="dk2"/>
                </a:solidFill>
              </a:defRPr>
            </a:lvl3pPr>
            <a:lvl4pPr lvl="3" algn="l">
              <a:lnSpc>
                <a:spcPct val="115000"/>
              </a:lnSpc>
              <a:spcBef>
                <a:spcPts val="0"/>
              </a:spcBef>
              <a:spcAft>
                <a:spcPts val="1600"/>
              </a:spcAft>
              <a:buClr>
                <a:schemeClr val="dk2"/>
              </a:buClr>
              <a:buSzPct val="100000"/>
              <a:defRPr sz="1400">
                <a:solidFill>
                  <a:schemeClr val="dk2"/>
                </a:solidFill>
              </a:defRPr>
            </a:lvl4pPr>
            <a:lvl5pPr lvl="4" algn="l">
              <a:lnSpc>
                <a:spcPct val="115000"/>
              </a:lnSpc>
              <a:spcBef>
                <a:spcPts val="0"/>
              </a:spcBef>
              <a:spcAft>
                <a:spcPts val="1600"/>
              </a:spcAft>
              <a:buClr>
                <a:schemeClr val="dk2"/>
              </a:buClr>
              <a:buSzPct val="100000"/>
              <a:defRPr sz="1400">
                <a:solidFill>
                  <a:schemeClr val="dk2"/>
                </a:solidFill>
              </a:defRPr>
            </a:lvl5pPr>
            <a:lvl6pPr lvl="5" algn="l">
              <a:lnSpc>
                <a:spcPct val="115000"/>
              </a:lnSpc>
              <a:spcBef>
                <a:spcPts val="0"/>
              </a:spcBef>
              <a:spcAft>
                <a:spcPts val="1600"/>
              </a:spcAft>
              <a:buClr>
                <a:schemeClr val="dk2"/>
              </a:buClr>
              <a:buSzPct val="100000"/>
              <a:defRPr sz="1400">
                <a:solidFill>
                  <a:schemeClr val="dk2"/>
                </a:solidFill>
              </a:defRPr>
            </a:lvl6pPr>
            <a:lvl7pPr lvl="6" algn="l">
              <a:lnSpc>
                <a:spcPct val="115000"/>
              </a:lnSpc>
              <a:spcBef>
                <a:spcPts val="0"/>
              </a:spcBef>
              <a:spcAft>
                <a:spcPts val="1600"/>
              </a:spcAft>
              <a:buClr>
                <a:schemeClr val="dk2"/>
              </a:buClr>
              <a:buSzPct val="100000"/>
              <a:defRPr sz="1400">
                <a:solidFill>
                  <a:schemeClr val="dk2"/>
                </a:solidFill>
              </a:defRPr>
            </a:lvl7pPr>
            <a:lvl8pPr lvl="7" algn="l">
              <a:lnSpc>
                <a:spcPct val="115000"/>
              </a:lnSpc>
              <a:spcBef>
                <a:spcPts val="0"/>
              </a:spcBef>
              <a:spcAft>
                <a:spcPts val="1600"/>
              </a:spcAft>
              <a:buClr>
                <a:schemeClr val="dk2"/>
              </a:buClr>
              <a:buSzPct val="100000"/>
              <a:defRPr sz="1400">
                <a:solidFill>
                  <a:schemeClr val="dk2"/>
                </a:solidFill>
              </a:defRPr>
            </a:lvl8pPr>
            <a:lvl9pPr lvl="8" algn="l">
              <a:lnSpc>
                <a:spcPct val="115000"/>
              </a:lnSpc>
              <a:spcBef>
                <a:spcPts val="0"/>
              </a:spcBef>
              <a:spcAft>
                <a:spcPts val="1600"/>
              </a:spcAft>
              <a:buClr>
                <a:schemeClr val="dk2"/>
              </a:buClr>
              <a:buSzPct val="100000"/>
              <a:defRPr sz="1400">
                <a:solidFill>
                  <a:schemeClr val="dk2"/>
                </a:solidFill>
              </a:defRPr>
            </a:lvl9pPr>
          </a:lstStyle>
          <a:p>
            <a:endParaRPr/>
          </a:p>
        </p:txBody>
      </p:sp>
      <p:sp>
        <p:nvSpPr>
          <p:cNvPr id="109" name="Shape 109"/>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endParaRPr lang="en" sz="1000">
              <a:solidFill>
                <a:schemeClr val="dk2"/>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Custom layout 4">
    <p:bg>
      <p:bgPr>
        <a:solidFill>
          <a:srgbClr val="FFFFFF"/>
        </a:solidFill>
        <a:effectLst/>
      </p:bgPr>
    </p:bg>
    <p:spTree>
      <p:nvGrpSpPr>
        <p:cNvPr id="1" name="Shape 110"/>
        <p:cNvGrpSpPr/>
        <p:nvPr/>
      </p:nvGrpSpPr>
      <p:grpSpPr>
        <a:xfrm>
          <a:off x="0" y="0"/>
          <a:ext cx="0" cy="0"/>
          <a:chOff x="0" y="0"/>
          <a:chExt cx="0" cy="0"/>
        </a:xfrm>
      </p:grpSpPr>
      <p:sp>
        <p:nvSpPr>
          <p:cNvPr id="111" name="Shape 111"/>
          <p:cNvSpPr/>
          <p:nvPr/>
        </p:nvSpPr>
        <p:spPr>
          <a:xfrm>
            <a:off x="0" y="0"/>
            <a:ext cx="9144000" cy="51435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12" name="Shape 112"/>
          <p:cNvSpPr/>
          <p:nvPr/>
        </p:nvSpPr>
        <p:spPr>
          <a:xfrm>
            <a:off x="0" y="0"/>
            <a:ext cx="9144000" cy="34602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sp>
        <p:nvSpPr>
          <p:cNvPr id="113" name="Shape 113"/>
          <p:cNvSpPr/>
          <p:nvPr/>
        </p:nvSpPr>
        <p:spPr>
          <a:xfrm rot="10800000">
            <a:off x="3950564" y="150"/>
            <a:ext cx="3459900" cy="3459900"/>
          </a:xfrm>
          <a:prstGeom prst="flowChartDelay">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sp>
        <p:nvSpPr>
          <p:cNvPr id="114" name="Shape 114"/>
          <p:cNvSpPr/>
          <p:nvPr/>
        </p:nvSpPr>
        <p:spPr>
          <a:xfrm rot="10800000">
            <a:off x="3950564" y="125"/>
            <a:ext cx="3459900" cy="3459900"/>
          </a:xfrm>
          <a:prstGeom prst="flowChartDelay">
            <a:avLst/>
          </a:prstGeom>
          <a:solidFill>
            <a:srgbClr val="FFFFFF">
              <a:alpha val="12549"/>
            </a:srgbClr>
          </a:solidFill>
          <a:ln>
            <a:noFill/>
          </a:ln>
        </p:spPr>
        <p:txBody>
          <a:bodyPr wrap="square" lIns="91425" tIns="91425" rIns="91425" bIns="91425" anchor="ctr" anchorCtr="0">
            <a:noAutofit/>
          </a:bodyPr>
          <a:lstStyle/>
          <a:p>
            <a:pPr lvl="0">
              <a:spcBef>
                <a:spcPts val="0"/>
              </a:spcBef>
              <a:buNone/>
            </a:pPr>
            <a:endParaRPr/>
          </a:p>
        </p:txBody>
      </p:sp>
      <p:sp>
        <p:nvSpPr>
          <p:cNvPr id="115" name="Shape 115"/>
          <p:cNvSpPr/>
          <p:nvPr/>
        </p:nvSpPr>
        <p:spPr>
          <a:xfrm rot="10800000">
            <a:off x="4833295" y="150"/>
            <a:ext cx="3459900" cy="3459900"/>
          </a:xfrm>
          <a:prstGeom prst="flowChartDelay">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sp>
        <p:nvSpPr>
          <p:cNvPr id="116" name="Shape 116"/>
          <p:cNvSpPr/>
          <p:nvPr/>
        </p:nvSpPr>
        <p:spPr>
          <a:xfrm rot="10800000">
            <a:off x="4833295" y="125"/>
            <a:ext cx="3459900" cy="3459900"/>
          </a:xfrm>
          <a:prstGeom prst="flowChartDelay">
            <a:avLst/>
          </a:prstGeom>
          <a:solidFill>
            <a:srgbClr val="FFFFFF">
              <a:alpha val="18820"/>
            </a:srgbClr>
          </a:solidFill>
          <a:ln>
            <a:noFill/>
          </a:ln>
        </p:spPr>
        <p:txBody>
          <a:bodyPr wrap="square" lIns="91425" tIns="91425" rIns="91425" bIns="91425" anchor="ctr" anchorCtr="0">
            <a:noAutofit/>
          </a:bodyPr>
          <a:lstStyle/>
          <a:p>
            <a:pPr lvl="0">
              <a:spcBef>
                <a:spcPts val="0"/>
              </a:spcBef>
              <a:buNone/>
            </a:pPr>
            <a:endParaRPr/>
          </a:p>
        </p:txBody>
      </p:sp>
      <p:sp>
        <p:nvSpPr>
          <p:cNvPr id="117" name="Shape 117"/>
          <p:cNvSpPr/>
          <p:nvPr/>
        </p:nvSpPr>
        <p:spPr>
          <a:xfrm rot="10800000">
            <a:off x="5684100" y="125"/>
            <a:ext cx="3459900" cy="3459900"/>
          </a:xfrm>
          <a:prstGeom prst="flowChartDelay">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sp>
        <p:nvSpPr>
          <p:cNvPr id="118" name="Shape 118"/>
          <p:cNvSpPr/>
          <p:nvPr/>
        </p:nvSpPr>
        <p:spPr>
          <a:xfrm rot="10800000">
            <a:off x="5684100" y="125"/>
            <a:ext cx="3459900" cy="3459900"/>
          </a:xfrm>
          <a:prstGeom prst="flowChartDelay">
            <a:avLst/>
          </a:prstGeom>
          <a:solidFill>
            <a:srgbClr val="FFFFFF">
              <a:alpha val="25099"/>
            </a:srgbClr>
          </a:solidFill>
          <a:ln>
            <a:noFill/>
          </a:ln>
        </p:spPr>
        <p:txBody>
          <a:bodyPr wrap="square" lIns="91425" tIns="91425" rIns="91425" bIns="91425" anchor="ctr" anchorCtr="0">
            <a:noAutofit/>
          </a:bodyPr>
          <a:lstStyle/>
          <a:p>
            <a:pPr lvl="0">
              <a:spcBef>
                <a:spcPts val="0"/>
              </a:spcBef>
              <a:buNone/>
            </a:pPr>
            <a:endParaRPr/>
          </a:p>
        </p:txBody>
      </p:sp>
      <p:sp>
        <p:nvSpPr>
          <p:cNvPr id="119" name="Shape 119"/>
          <p:cNvSpPr txBox="1">
            <a:spLocks noGrp="1"/>
          </p:cNvSpPr>
          <p:nvPr>
            <p:ph type="title"/>
          </p:nvPr>
        </p:nvSpPr>
        <p:spPr>
          <a:xfrm>
            <a:off x="324475" y="465975"/>
            <a:ext cx="3568800" cy="2841600"/>
          </a:xfrm>
          <a:prstGeom prst="rect">
            <a:avLst/>
          </a:prstGeom>
          <a:noFill/>
        </p:spPr>
        <p:txBody>
          <a:bodyPr wrap="square" lIns="91425" tIns="91425" rIns="91425" bIns="91425" anchor="b" anchorCtr="0"/>
          <a:lstStyle>
            <a:lvl1pPr lvl="0" algn="l">
              <a:lnSpc>
                <a:spcPct val="100000"/>
              </a:lnSpc>
              <a:spcBef>
                <a:spcPts val="0"/>
              </a:spcBef>
              <a:spcAft>
                <a:spcPts val="0"/>
              </a:spcAft>
              <a:buNone/>
              <a:defRPr sz="4100" b="1">
                <a:solidFill>
                  <a:schemeClr val="lt1"/>
                </a:solidFill>
              </a:defRPr>
            </a:lvl1pPr>
            <a:lvl2pPr lvl="1" algn="l">
              <a:lnSpc>
                <a:spcPct val="100000"/>
              </a:lnSpc>
              <a:spcBef>
                <a:spcPts val="0"/>
              </a:spcBef>
              <a:spcAft>
                <a:spcPts val="0"/>
              </a:spcAft>
              <a:buNone/>
              <a:defRPr sz="3700" b="1">
                <a:solidFill>
                  <a:schemeClr val="lt1"/>
                </a:solidFill>
              </a:defRPr>
            </a:lvl2pPr>
            <a:lvl3pPr lvl="2" algn="l">
              <a:lnSpc>
                <a:spcPct val="100000"/>
              </a:lnSpc>
              <a:spcBef>
                <a:spcPts val="0"/>
              </a:spcBef>
              <a:spcAft>
                <a:spcPts val="0"/>
              </a:spcAft>
              <a:buNone/>
              <a:defRPr sz="3700" b="1">
                <a:solidFill>
                  <a:schemeClr val="lt1"/>
                </a:solidFill>
              </a:defRPr>
            </a:lvl3pPr>
            <a:lvl4pPr lvl="3" algn="l">
              <a:lnSpc>
                <a:spcPct val="100000"/>
              </a:lnSpc>
              <a:spcBef>
                <a:spcPts val="0"/>
              </a:spcBef>
              <a:spcAft>
                <a:spcPts val="0"/>
              </a:spcAft>
              <a:buNone/>
              <a:defRPr sz="3700" b="1">
                <a:solidFill>
                  <a:schemeClr val="lt1"/>
                </a:solidFill>
              </a:defRPr>
            </a:lvl4pPr>
            <a:lvl5pPr lvl="4" algn="l">
              <a:lnSpc>
                <a:spcPct val="100000"/>
              </a:lnSpc>
              <a:spcBef>
                <a:spcPts val="0"/>
              </a:spcBef>
              <a:spcAft>
                <a:spcPts val="0"/>
              </a:spcAft>
              <a:buNone/>
              <a:defRPr sz="3700" b="1">
                <a:solidFill>
                  <a:schemeClr val="lt1"/>
                </a:solidFill>
              </a:defRPr>
            </a:lvl5pPr>
            <a:lvl6pPr lvl="5" algn="l">
              <a:lnSpc>
                <a:spcPct val="100000"/>
              </a:lnSpc>
              <a:spcBef>
                <a:spcPts val="0"/>
              </a:spcBef>
              <a:spcAft>
                <a:spcPts val="0"/>
              </a:spcAft>
              <a:buNone/>
              <a:defRPr sz="3700" b="1">
                <a:solidFill>
                  <a:schemeClr val="lt1"/>
                </a:solidFill>
              </a:defRPr>
            </a:lvl6pPr>
            <a:lvl7pPr lvl="6" algn="l">
              <a:lnSpc>
                <a:spcPct val="100000"/>
              </a:lnSpc>
              <a:spcBef>
                <a:spcPts val="0"/>
              </a:spcBef>
              <a:spcAft>
                <a:spcPts val="0"/>
              </a:spcAft>
              <a:buNone/>
              <a:defRPr sz="3700" b="1">
                <a:solidFill>
                  <a:schemeClr val="lt1"/>
                </a:solidFill>
              </a:defRPr>
            </a:lvl7pPr>
            <a:lvl8pPr lvl="7" algn="l">
              <a:lnSpc>
                <a:spcPct val="100000"/>
              </a:lnSpc>
              <a:spcBef>
                <a:spcPts val="0"/>
              </a:spcBef>
              <a:spcAft>
                <a:spcPts val="0"/>
              </a:spcAft>
              <a:buNone/>
              <a:defRPr sz="3700" b="1">
                <a:solidFill>
                  <a:schemeClr val="lt1"/>
                </a:solidFill>
              </a:defRPr>
            </a:lvl8pPr>
            <a:lvl9pPr lvl="8" algn="l">
              <a:lnSpc>
                <a:spcPct val="100000"/>
              </a:lnSpc>
              <a:spcBef>
                <a:spcPts val="0"/>
              </a:spcBef>
              <a:spcAft>
                <a:spcPts val="0"/>
              </a:spcAft>
              <a:buNone/>
              <a:defRPr sz="3700" b="1">
                <a:solidFill>
                  <a:schemeClr val="lt1"/>
                </a:solidFill>
              </a:defRPr>
            </a:lvl9pPr>
          </a:lstStyle>
          <a:p>
            <a:endParaRPr/>
          </a:p>
        </p:txBody>
      </p:sp>
      <p:sp>
        <p:nvSpPr>
          <p:cNvPr id="120" name="Shape 120"/>
          <p:cNvSpPr txBox="1">
            <a:spLocks noGrp="1"/>
          </p:cNvSpPr>
          <p:nvPr>
            <p:ph type="subTitle" idx="1"/>
          </p:nvPr>
        </p:nvSpPr>
        <p:spPr>
          <a:xfrm>
            <a:off x="324475" y="3612602"/>
            <a:ext cx="5124300" cy="1302600"/>
          </a:xfrm>
          <a:prstGeom prst="rect">
            <a:avLst/>
          </a:prstGeom>
          <a:noFill/>
        </p:spPr>
        <p:txBody>
          <a:bodyPr wrap="square" lIns="91425" tIns="91425" rIns="91425" bIns="91425" anchor="t" anchorCtr="0"/>
          <a:lstStyle>
            <a:lvl1pPr lvl="0" algn="l">
              <a:lnSpc>
                <a:spcPct val="100000"/>
              </a:lnSpc>
              <a:spcBef>
                <a:spcPts val="0"/>
              </a:spcBef>
              <a:spcAft>
                <a:spcPts val="0"/>
              </a:spcAft>
              <a:buClr>
                <a:schemeClr val="dk2"/>
              </a:buClr>
              <a:buSzPct val="78260"/>
              <a:buNone/>
              <a:defRPr sz="2300">
                <a:solidFill>
                  <a:schemeClr val="dk2"/>
                </a:solidFill>
              </a:defRPr>
            </a:lvl1pPr>
            <a:lvl2pPr lvl="1" algn="l">
              <a:lnSpc>
                <a:spcPct val="100000"/>
              </a:lnSpc>
              <a:spcBef>
                <a:spcPts val="0"/>
              </a:spcBef>
              <a:spcAft>
                <a:spcPts val="0"/>
              </a:spcAft>
              <a:buClr>
                <a:schemeClr val="dk2"/>
              </a:buClr>
              <a:buSzPct val="94736"/>
              <a:buNone/>
              <a:defRPr sz="1900">
                <a:solidFill>
                  <a:schemeClr val="dk2"/>
                </a:solidFill>
              </a:defRPr>
            </a:lvl2pPr>
            <a:lvl3pPr lvl="2" algn="l">
              <a:lnSpc>
                <a:spcPct val="100000"/>
              </a:lnSpc>
              <a:spcBef>
                <a:spcPts val="0"/>
              </a:spcBef>
              <a:spcAft>
                <a:spcPts val="0"/>
              </a:spcAft>
              <a:buClr>
                <a:schemeClr val="dk2"/>
              </a:buClr>
              <a:buSzPct val="94736"/>
              <a:buNone/>
              <a:defRPr sz="1900">
                <a:solidFill>
                  <a:schemeClr val="dk2"/>
                </a:solidFill>
              </a:defRPr>
            </a:lvl3pPr>
            <a:lvl4pPr lvl="3" algn="l">
              <a:lnSpc>
                <a:spcPct val="100000"/>
              </a:lnSpc>
              <a:spcBef>
                <a:spcPts val="0"/>
              </a:spcBef>
              <a:spcAft>
                <a:spcPts val="0"/>
              </a:spcAft>
              <a:buClr>
                <a:schemeClr val="dk2"/>
              </a:buClr>
              <a:buSzPct val="94736"/>
              <a:buNone/>
              <a:defRPr sz="1900">
                <a:solidFill>
                  <a:schemeClr val="dk2"/>
                </a:solidFill>
              </a:defRPr>
            </a:lvl4pPr>
            <a:lvl5pPr lvl="4" algn="l">
              <a:lnSpc>
                <a:spcPct val="100000"/>
              </a:lnSpc>
              <a:spcBef>
                <a:spcPts val="0"/>
              </a:spcBef>
              <a:spcAft>
                <a:spcPts val="0"/>
              </a:spcAft>
              <a:buClr>
                <a:schemeClr val="dk2"/>
              </a:buClr>
              <a:buSzPct val="94736"/>
              <a:buNone/>
              <a:defRPr sz="1900">
                <a:solidFill>
                  <a:schemeClr val="dk2"/>
                </a:solidFill>
              </a:defRPr>
            </a:lvl5pPr>
            <a:lvl6pPr lvl="5" algn="l">
              <a:lnSpc>
                <a:spcPct val="100000"/>
              </a:lnSpc>
              <a:spcBef>
                <a:spcPts val="0"/>
              </a:spcBef>
              <a:spcAft>
                <a:spcPts val="0"/>
              </a:spcAft>
              <a:buClr>
                <a:schemeClr val="dk2"/>
              </a:buClr>
              <a:buSzPct val="94736"/>
              <a:buNone/>
              <a:defRPr sz="1900">
                <a:solidFill>
                  <a:schemeClr val="dk2"/>
                </a:solidFill>
              </a:defRPr>
            </a:lvl6pPr>
            <a:lvl7pPr lvl="6" algn="l">
              <a:lnSpc>
                <a:spcPct val="100000"/>
              </a:lnSpc>
              <a:spcBef>
                <a:spcPts val="0"/>
              </a:spcBef>
              <a:spcAft>
                <a:spcPts val="0"/>
              </a:spcAft>
              <a:buClr>
                <a:schemeClr val="dk2"/>
              </a:buClr>
              <a:buSzPct val="94736"/>
              <a:buNone/>
              <a:defRPr sz="1900">
                <a:solidFill>
                  <a:schemeClr val="dk2"/>
                </a:solidFill>
              </a:defRPr>
            </a:lvl7pPr>
            <a:lvl8pPr lvl="7" algn="l">
              <a:lnSpc>
                <a:spcPct val="100000"/>
              </a:lnSpc>
              <a:spcBef>
                <a:spcPts val="0"/>
              </a:spcBef>
              <a:spcAft>
                <a:spcPts val="0"/>
              </a:spcAft>
              <a:buClr>
                <a:schemeClr val="dk2"/>
              </a:buClr>
              <a:buSzPct val="94736"/>
              <a:buNone/>
              <a:defRPr sz="1900">
                <a:solidFill>
                  <a:schemeClr val="dk2"/>
                </a:solidFill>
              </a:defRPr>
            </a:lvl8pPr>
            <a:lvl9pPr lvl="8" algn="l">
              <a:lnSpc>
                <a:spcPct val="100000"/>
              </a:lnSpc>
              <a:spcBef>
                <a:spcPts val="0"/>
              </a:spcBef>
              <a:spcAft>
                <a:spcPts val="0"/>
              </a:spcAft>
              <a:buClr>
                <a:schemeClr val="dk2"/>
              </a:buClr>
              <a:buSzPct val="94736"/>
              <a:buNone/>
              <a:defRPr sz="1900">
                <a:solidFill>
                  <a:schemeClr val="dk2"/>
                </a:solidFill>
              </a:defRPr>
            </a:lvl9pPr>
          </a:lstStyle>
          <a:p>
            <a:endParaRPr/>
          </a:p>
        </p:txBody>
      </p:sp>
      <p:sp>
        <p:nvSpPr>
          <p:cNvPr id="121" name="Shape 121"/>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endParaRPr lang="en" sz="1000">
              <a:solidFill>
                <a:schemeClr val="dk2"/>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ustom layout 5">
    <p:bg>
      <p:bgPr>
        <a:solidFill>
          <a:srgbClr val="FFFFFF"/>
        </a:solidFill>
        <a:effectLst/>
      </p:bgPr>
    </p:bg>
    <p:spTree>
      <p:nvGrpSpPr>
        <p:cNvPr id="1" name="Shape 122"/>
        <p:cNvGrpSpPr/>
        <p:nvPr/>
      </p:nvGrpSpPr>
      <p:grpSpPr>
        <a:xfrm>
          <a:off x="0" y="0"/>
          <a:ext cx="0" cy="0"/>
          <a:chOff x="0" y="0"/>
          <a:chExt cx="0" cy="0"/>
        </a:xfrm>
      </p:grpSpPr>
      <p:sp>
        <p:nvSpPr>
          <p:cNvPr id="123" name="Shape 123"/>
          <p:cNvSpPr/>
          <p:nvPr/>
        </p:nvSpPr>
        <p:spPr>
          <a:xfrm>
            <a:off x="0" y="0"/>
            <a:ext cx="9144000" cy="51435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124" name="Shape 124"/>
          <p:cNvSpPr/>
          <p:nvPr/>
        </p:nvSpPr>
        <p:spPr>
          <a:xfrm>
            <a:off x="0" y="0"/>
            <a:ext cx="4583400" cy="51435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sp>
        <p:nvSpPr>
          <p:cNvPr id="125" name="Shape 125"/>
          <p:cNvSpPr txBox="1">
            <a:spLocks noGrp="1"/>
          </p:cNvSpPr>
          <p:nvPr>
            <p:ph type="title"/>
          </p:nvPr>
        </p:nvSpPr>
        <p:spPr>
          <a:xfrm>
            <a:off x="363750" y="554850"/>
            <a:ext cx="3855900" cy="4033800"/>
          </a:xfrm>
          <a:prstGeom prst="rect">
            <a:avLst/>
          </a:prstGeom>
          <a:noFill/>
        </p:spPr>
        <p:txBody>
          <a:bodyPr wrap="square" lIns="91425" tIns="91425" rIns="91425" bIns="91425" anchor="ctr" anchorCtr="0"/>
          <a:lstStyle>
            <a:lvl1pPr lvl="0" algn="ctr">
              <a:lnSpc>
                <a:spcPct val="100000"/>
              </a:lnSpc>
              <a:spcBef>
                <a:spcPts val="0"/>
              </a:spcBef>
              <a:spcAft>
                <a:spcPts val="0"/>
              </a:spcAft>
              <a:buClr>
                <a:schemeClr val="lt1"/>
              </a:buClr>
              <a:buSzPct val="80000"/>
              <a:buNone/>
              <a:defRPr sz="4500">
                <a:solidFill>
                  <a:schemeClr val="lt1"/>
                </a:solidFill>
              </a:defRPr>
            </a:lvl1pPr>
            <a:lvl2pPr lvl="1" algn="ctr">
              <a:lnSpc>
                <a:spcPct val="100000"/>
              </a:lnSpc>
              <a:spcBef>
                <a:spcPts val="0"/>
              </a:spcBef>
              <a:spcAft>
                <a:spcPts val="0"/>
              </a:spcAft>
              <a:buClr>
                <a:schemeClr val="lt1"/>
              </a:buClr>
              <a:buSzPct val="87804"/>
              <a:buNone/>
              <a:defRPr sz="4100">
                <a:solidFill>
                  <a:schemeClr val="lt1"/>
                </a:solidFill>
              </a:defRPr>
            </a:lvl2pPr>
            <a:lvl3pPr lvl="2" algn="ctr">
              <a:lnSpc>
                <a:spcPct val="100000"/>
              </a:lnSpc>
              <a:spcBef>
                <a:spcPts val="0"/>
              </a:spcBef>
              <a:spcAft>
                <a:spcPts val="0"/>
              </a:spcAft>
              <a:buClr>
                <a:schemeClr val="lt1"/>
              </a:buClr>
              <a:buSzPct val="87804"/>
              <a:buNone/>
              <a:defRPr sz="4100">
                <a:solidFill>
                  <a:schemeClr val="lt1"/>
                </a:solidFill>
              </a:defRPr>
            </a:lvl3pPr>
            <a:lvl4pPr lvl="3" algn="ctr">
              <a:lnSpc>
                <a:spcPct val="100000"/>
              </a:lnSpc>
              <a:spcBef>
                <a:spcPts val="0"/>
              </a:spcBef>
              <a:spcAft>
                <a:spcPts val="0"/>
              </a:spcAft>
              <a:buClr>
                <a:schemeClr val="lt1"/>
              </a:buClr>
              <a:buSzPct val="87804"/>
              <a:buNone/>
              <a:defRPr sz="4100">
                <a:solidFill>
                  <a:schemeClr val="lt1"/>
                </a:solidFill>
              </a:defRPr>
            </a:lvl4pPr>
            <a:lvl5pPr lvl="4" algn="ctr">
              <a:lnSpc>
                <a:spcPct val="100000"/>
              </a:lnSpc>
              <a:spcBef>
                <a:spcPts val="0"/>
              </a:spcBef>
              <a:spcAft>
                <a:spcPts val="0"/>
              </a:spcAft>
              <a:buClr>
                <a:schemeClr val="lt1"/>
              </a:buClr>
              <a:buSzPct val="87804"/>
              <a:buNone/>
              <a:defRPr sz="4100">
                <a:solidFill>
                  <a:schemeClr val="lt1"/>
                </a:solidFill>
              </a:defRPr>
            </a:lvl5pPr>
            <a:lvl6pPr lvl="5" algn="ctr">
              <a:lnSpc>
                <a:spcPct val="100000"/>
              </a:lnSpc>
              <a:spcBef>
                <a:spcPts val="0"/>
              </a:spcBef>
              <a:spcAft>
                <a:spcPts val="0"/>
              </a:spcAft>
              <a:buClr>
                <a:schemeClr val="lt1"/>
              </a:buClr>
              <a:buSzPct val="87804"/>
              <a:buNone/>
              <a:defRPr sz="4100">
                <a:solidFill>
                  <a:schemeClr val="lt1"/>
                </a:solidFill>
              </a:defRPr>
            </a:lvl6pPr>
            <a:lvl7pPr lvl="6" algn="ctr">
              <a:lnSpc>
                <a:spcPct val="100000"/>
              </a:lnSpc>
              <a:spcBef>
                <a:spcPts val="0"/>
              </a:spcBef>
              <a:spcAft>
                <a:spcPts val="0"/>
              </a:spcAft>
              <a:buClr>
                <a:schemeClr val="lt1"/>
              </a:buClr>
              <a:buSzPct val="87804"/>
              <a:buNone/>
              <a:defRPr sz="4100">
                <a:solidFill>
                  <a:schemeClr val="lt1"/>
                </a:solidFill>
              </a:defRPr>
            </a:lvl7pPr>
            <a:lvl8pPr lvl="7" algn="ctr">
              <a:lnSpc>
                <a:spcPct val="100000"/>
              </a:lnSpc>
              <a:spcBef>
                <a:spcPts val="0"/>
              </a:spcBef>
              <a:spcAft>
                <a:spcPts val="0"/>
              </a:spcAft>
              <a:buClr>
                <a:schemeClr val="lt1"/>
              </a:buClr>
              <a:buSzPct val="87804"/>
              <a:buNone/>
              <a:defRPr sz="4100">
                <a:solidFill>
                  <a:schemeClr val="lt1"/>
                </a:solidFill>
              </a:defRPr>
            </a:lvl8pPr>
            <a:lvl9pPr lvl="8" algn="ctr">
              <a:lnSpc>
                <a:spcPct val="100000"/>
              </a:lnSpc>
              <a:spcBef>
                <a:spcPts val="0"/>
              </a:spcBef>
              <a:spcAft>
                <a:spcPts val="0"/>
              </a:spcAft>
              <a:buClr>
                <a:schemeClr val="lt1"/>
              </a:buClr>
              <a:buSzPct val="87804"/>
              <a:buNone/>
              <a:defRPr sz="4100">
                <a:solidFill>
                  <a:schemeClr val="lt1"/>
                </a:solidFill>
              </a:defRPr>
            </a:lvl9pPr>
          </a:lstStyle>
          <a:p>
            <a:endParaRPr/>
          </a:p>
        </p:txBody>
      </p:sp>
      <p:sp>
        <p:nvSpPr>
          <p:cNvPr id="126" name="Shape 126"/>
          <p:cNvSpPr txBox="1">
            <a:spLocks noGrp="1"/>
          </p:cNvSpPr>
          <p:nvPr>
            <p:ph type="body" idx="1"/>
          </p:nvPr>
        </p:nvSpPr>
        <p:spPr>
          <a:xfrm>
            <a:off x="4947374" y="554850"/>
            <a:ext cx="3855900" cy="4033800"/>
          </a:xfrm>
          <a:prstGeom prst="rect">
            <a:avLst/>
          </a:prstGeom>
          <a:noFill/>
        </p:spPr>
        <p:txBody>
          <a:bodyPr wrap="square" lIns="91425" tIns="91425" rIns="91425" bIns="91425" anchor="ctr" anchorCtr="0"/>
          <a:lstStyle>
            <a:lvl1pPr lvl="0" algn="l">
              <a:lnSpc>
                <a:spcPct val="115000"/>
              </a:lnSpc>
              <a:spcBef>
                <a:spcPts val="0"/>
              </a:spcBef>
              <a:spcAft>
                <a:spcPts val="1600"/>
              </a:spcAft>
              <a:buClr>
                <a:schemeClr val="dk2"/>
              </a:buClr>
              <a:buSzPct val="100000"/>
              <a:defRPr sz="1600">
                <a:solidFill>
                  <a:schemeClr val="dk2"/>
                </a:solidFill>
              </a:defRPr>
            </a:lvl1pPr>
            <a:lvl2pPr lvl="1" algn="l">
              <a:lnSpc>
                <a:spcPct val="115000"/>
              </a:lnSpc>
              <a:spcBef>
                <a:spcPts val="0"/>
              </a:spcBef>
              <a:spcAft>
                <a:spcPts val="1600"/>
              </a:spcAft>
              <a:buClr>
                <a:schemeClr val="dk2"/>
              </a:buClr>
              <a:defRPr>
                <a:solidFill>
                  <a:schemeClr val="dk2"/>
                </a:solidFill>
              </a:defRPr>
            </a:lvl2pPr>
            <a:lvl3pPr lvl="2" algn="l">
              <a:lnSpc>
                <a:spcPct val="115000"/>
              </a:lnSpc>
              <a:spcBef>
                <a:spcPts val="0"/>
              </a:spcBef>
              <a:spcAft>
                <a:spcPts val="1600"/>
              </a:spcAft>
              <a:buClr>
                <a:schemeClr val="dk2"/>
              </a:buClr>
              <a:defRPr>
                <a:solidFill>
                  <a:schemeClr val="dk2"/>
                </a:solidFill>
              </a:defRPr>
            </a:lvl3pPr>
            <a:lvl4pPr lvl="3" algn="l">
              <a:lnSpc>
                <a:spcPct val="115000"/>
              </a:lnSpc>
              <a:spcBef>
                <a:spcPts val="0"/>
              </a:spcBef>
              <a:spcAft>
                <a:spcPts val="1600"/>
              </a:spcAft>
              <a:buClr>
                <a:schemeClr val="dk2"/>
              </a:buClr>
              <a:defRPr>
                <a:solidFill>
                  <a:schemeClr val="dk2"/>
                </a:solidFill>
              </a:defRPr>
            </a:lvl4pPr>
            <a:lvl5pPr lvl="4" algn="l">
              <a:lnSpc>
                <a:spcPct val="115000"/>
              </a:lnSpc>
              <a:spcBef>
                <a:spcPts val="0"/>
              </a:spcBef>
              <a:spcAft>
                <a:spcPts val="1600"/>
              </a:spcAft>
              <a:buClr>
                <a:schemeClr val="dk2"/>
              </a:buClr>
              <a:defRPr>
                <a:solidFill>
                  <a:schemeClr val="dk2"/>
                </a:solidFill>
              </a:defRPr>
            </a:lvl5pPr>
            <a:lvl6pPr lvl="5" algn="l">
              <a:lnSpc>
                <a:spcPct val="115000"/>
              </a:lnSpc>
              <a:spcBef>
                <a:spcPts val="0"/>
              </a:spcBef>
              <a:spcAft>
                <a:spcPts val="1600"/>
              </a:spcAft>
              <a:buClr>
                <a:schemeClr val="dk2"/>
              </a:buClr>
              <a:defRPr>
                <a:solidFill>
                  <a:schemeClr val="dk2"/>
                </a:solidFill>
              </a:defRPr>
            </a:lvl6pPr>
            <a:lvl7pPr lvl="6" algn="l">
              <a:lnSpc>
                <a:spcPct val="115000"/>
              </a:lnSpc>
              <a:spcBef>
                <a:spcPts val="0"/>
              </a:spcBef>
              <a:spcAft>
                <a:spcPts val="1600"/>
              </a:spcAft>
              <a:buClr>
                <a:schemeClr val="dk2"/>
              </a:buClr>
              <a:defRPr>
                <a:solidFill>
                  <a:schemeClr val="dk2"/>
                </a:solidFill>
              </a:defRPr>
            </a:lvl7pPr>
            <a:lvl8pPr lvl="7" algn="l">
              <a:lnSpc>
                <a:spcPct val="115000"/>
              </a:lnSpc>
              <a:spcBef>
                <a:spcPts val="0"/>
              </a:spcBef>
              <a:spcAft>
                <a:spcPts val="1600"/>
              </a:spcAft>
              <a:buClr>
                <a:schemeClr val="dk2"/>
              </a:buClr>
              <a:defRPr>
                <a:solidFill>
                  <a:schemeClr val="dk2"/>
                </a:solidFill>
              </a:defRPr>
            </a:lvl8pPr>
            <a:lvl9pPr lvl="8" algn="l">
              <a:lnSpc>
                <a:spcPct val="115000"/>
              </a:lnSpc>
              <a:spcBef>
                <a:spcPts val="0"/>
              </a:spcBef>
              <a:spcAft>
                <a:spcPts val="1600"/>
              </a:spcAft>
              <a:buClr>
                <a:schemeClr val="dk2"/>
              </a:buClr>
              <a:defRPr>
                <a:solidFill>
                  <a:schemeClr val="dk2"/>
                </a:solidFill>
              </a:defRPr>
            </a:lvl9pPr>
          </a:lstStyle>
          <a:p>
            <a:endParaRPr/>
          </a:p>
        </p:txBody>
      </p:sp>
      <p:sp>
        <p:nvSpPr>
          <p:cNvPr id="127" name="Shape 127"/>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endParaRPr lang="en" sz="1000">
              <a:solidFill>
                <a:schemeClr val="dk2"/>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ustom layout 6">
    <p:bg>
      <p:bgPr>
        <a:solidFill>
          <a:srgbClr val="FFFFFF"/>
        </a:solidFill>
        <a:effectLst/>
      </p:bgPr>
    </p:bg>
    <p:spTree>
      <p:nvGrpSpPr>
        <p:cNvPr id="1" name="Shape 128"/>
        <p:cNvGrpSpPr/>
        <p:nvPr/>
      </p:nvGrpSpPr>
      <p:grpSpPr>
        <a:xfrm>
          <a:off x="0" y="0"/>
          <a:ext cx="0" cy="0"/>
          <a:chOff x="0" y="0"/>
          <a:chExt cx="0" cy="0"/>
        </a:xfrm>
      </p:grpSpPr>
      <p:sp>
        <p:nvSpPr>
          <p:cNvPr id="129" name="Shape 129"/>
          <p:cNvSpPr/>
          <p:nvPr/>
        </p:nvSpPr>
        <p:spPr>
          <a:xfrm>
            <a:off x="0" y="0"/>
            <a:ext cx="9144000" cy="51435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30" name="Shape 130"/>
          <p:cNvSpPr/>
          <p:nvPr/>
        </p:nvSpPr>
        <p:spPr>
          <a:xfrm rot="5400000">
            <a:off x="-47550" y="1761940"/>
            <a:ext cx="857100" cy="762000"/>
          </a:xfrm>
          <a:prstGeom prst="triangle">
            <a:avLst>
              <a:gd name="adj" fmla="val 50000"/>
            </a:avLst>
          </a:prstGeom>
          <a:solidFill>
            <a:srgbClr val="CCCCCC"/>
          </a:solidFill>
          <a:ln>
            <a:noFill/>
          </a:ln>
        </p:spPr>
        <p:txBody>
          <a:bodyPr wrap="square" lIns="91425" tIns="91425" rIns="91425" bIns="91425" anchor="ctr" anchorCtr="0">
            <a:noAutofit/>
          </a:bodyPr>
          <a:lstStyle/>
          <a:p>
            <a:pPr lvl="0">
              <a:spcBef>
                <a:spcPts val="0"/>
              </a:spcBef>
              <a:buNone/>
            </a:pPr>
            <a:endParaRPr/>
          </a:p>
        </p:txBody>
      </p:sp>
      <p:sp>
        <p:nvSpPr>
          <p:cNvPr id="131" name="Shape 131"/>
          <p:cNvSpPr/>
          <p:nvPr/>
        </p:nvSpPr>
        <p:spPr>
          <a:xfrm rot="5400000">
            <a:off x="-47550" y="47550"/>
            <a:ext cx="857100" cy="762000"/>
          </a:xfrm>
          <a:prstGeom prst="triangle">
            <a:avLst>
              <a:gd name="adj" fmla="val 50000"/>
            </a:avLst>
          </a:prstGeom>
          <a:solidFill>
            <a:srgbClr val="B7B7B7"/>
          </a:solidFill>
          <a:ln>
            <a:noFill/>
          </a:ln>
        </p:spPr>
        <p:txBody>
          <a:bodyPr wrap="square" lIns="91425" tIns="91425" rIns="91425" bIns="91425" anchor="ctr" anchorCtr="0">
            <a:noAutofit/>
          </a:bodyPr>
          <a:lstStyle/>
          <a:p>
            <a:pPr lvl="0">
              <a:spcBef>
                <a:spcPts val="0"/>
              </a:spcBef>
              <a:buNone/>
            </a:pPr>
            <a:endParaRPr/>
          </a:p>
        </p:txBody>
      </p:sp>
      <p:sp>
        <p:nvSpPr>
          <p:cNvPr id="132" name="Shape 132"/>
          <p:cNvSpPr/>
          <p:nvPr/>
        </p:nvSpPr>
        <p:spPr>
          <a:xfrm rot="-5400000">
            <a:off x="-47416" y="476280"/>
            <a:ext cx="857100" cy="762000"/>
          </a:xfrm>
          <a:prstGeom prst="triangle">
            <a:avLst>
              <a:gd name="adj" fmla="val 50000"/>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33" name="Shape 133"/>
          <p:cNvSpPr/>
          <p:nvPr/>
        </p:nvSpPr>
        <p:spPr>
          <a:xfrm rot="5400000">
            <a:off x="1476378" y="1761940"/>
            <a:ext cx="857100" cy="762000"/>
          </a:xfrm>
          <a:prstGeom prst="triangle">
            <a:avLst>
              <a:gd name="adj" fmla="val 50000"/>
            </a:avLst>
          </a:prstGeom>
          <a:solidFill>
            <a:srgbClr val="CCCCCC"/>
          </a:solidFill>
          <a:ln>
            <a:noFill/>
          </a:ln>
        </p:spPr>
        <p:txBody>
          <a:bodyPr wrap="square" lIns="91425" tIns="91425" rIns="91425" bIns="91425" anchor="ctr" anchorCtr="0">
            <a:noAutofit/>
          </a:bodyPr>
          <a:lstStyle/>
          <a:p>
            <a:pPr lvl="0">
              <a:spcBef>
                <a:spcPts val="0"/>
              </a:spcBef>
              <a:buNone/>
            </a:pPr>
            <a:endParaRPr/>
          </a:p>
        </p:txBody>
      </p:sp>
      <p:sp>
        <p:nvSpPr>
          <p:cNvPr id="134" name="Shape 134"/>
          <p:cNvSpPr/>
          <p:nvPr/>
        </p:nvSpPr>
        <p:spPr>
          <a:xfrm rot="-5400000">
            <a:off x="1690750" y="4548000"/>
            <a:ext cx="428700" cy="762000"/>
          </a:xfrm>
          <a:prstGeom prst="rtTriangle">
            <a:avLst/>
          </a:prstGeom>
          <a:solidFill>
            <a:srgbClr val="CCCCCC"/>
          </a:solidFill>
          <a:ln>
            <a:noFill/>
          </a:ln>
        </p:spPr>
        <p:txBody>
          <a:bodyPr wrap="square" lIns="91425" tIns="91425" rIns="91425" bIns="91425" anchor="ctr" anchorCtr="0">
            <a:noAutofit/>
          </a:bodyPr>
          <a:lstStyle/>
          <a:p>
            <a:pPr lvl="0">
              <a:spcBef>
                <a:spcPts val="0"/>
              </a:spcBef>
              <a:buNone/>
            </a:pPr>
            <a:endParaRPr/>
          </a:p>
        </p:txBody>
      </p:sp>
      <p:sp>
        <p:nvSpPr>
          <p:cNvPr id="135" name="Shape 135"/>
          <p:cNvSpPr/>
          <p:nvPr/>
        </p:nvSpPr>
        <p:spPr>
          <a:xfrm rot="-5400000">
            <a:off x="1476512" y="476280"/>
            <a:ext cx="857100" cy="762000"/>
          </a:xfrm>
          <a:prstGeom prst="triangle">
            <a:avLst>
              <a:gd name="adj" fmla="val 50000"/>
            </a:avLst>
          </a:prstGeom>
          <a:solidFill>
            <a:srgbClr val="CCCCCC"/>
          </a:solidFill>
          <a:ln>
            <a:noFill/>
          </a:ln>
        </p:spPr>
        <p:txBody>
          <a:bodyPr wrap="square" lIns="91425" tIns="91425" rIns="91425" bIns="91425" anchor="ctr" anchorCtr="0">
            <a:noAutofit/>
          </a:bodyPr>
          <a:lstStyle/>
          <a:p>
            <a:pPr lvl="0">
              <a:spcBef>
                <a:spcPts val="0"/>
              </a:spcBef>
              <a:buNone/>
            </a:pPr>
            <a:endParaRPr/>
          </a:p>
        </p:txBody>
      </p:sp>
      <p:sp>
        <p:nvSpPr>
          <p:cNvPr id="136" name="Shape 136"/>
          <p:cNvSpPr/>
          <p:nvPr/>
        </p:nvSpPr>
        <p:spPr>
          <a:xfrm rot="-5400000" flipH="1">
            <a:off x="714548" y="1761940"/>
            <a:ext cx="857100" cy="762000"/>
          </a:xfrm>
          <a:prstGeom prst="triangle">
            <a:avLst>
              <a:gd name="adj" fmla="val 50000"/>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37" name="Shape 137"/>
          <p:cNvSpPr/>
          <p:nvPr/>
        </p:nvSpPr>
        <p:spPr>
          <a:xfrm rot="5400000">
            <a:off x="-47550" y="904795"/>
            <a:ext cx="857100" cy="762000"/>
          </a:xfrm>
          <a:prstGeom prst="triangle">
            <a:avLst>
              <a:gd name="adj" fmla="val 50000"/>
            </a:avLst>
          </a:prstGeom>
          <a:solidFill>
            <a:srgbClr val="D9D9D9"/>
          </a:solidFill>
          <a:ln>
            <a:noFill/>
          </a:ln>
        </p:spPr>
        <p:txBody>
          <a:bodyPr wrap="square" lIns="91425" tIns="91425" rIns="91425" bIns="91425" anchor="ctr" anchorCtr="0">
            <a:noAutofit/>
          </a:bodyPr>
          <a:lstStyle/>
          <a:p>
            <a:pPr lvl="0">
              <a:spcBef>
                <a:spcPts val="0"/>
              </a:spcBef>
              <a:buNone/>
            </a:pPr>
            <a:endParaRPr/>
          </a:p>
        </p:txBody>
      </p:sp>
      <p:sp>
        <p:nvSpPr>
          <p:cNvPr id="138" name="Shape 138"/>
          <p:cNvSpPr/>
          <p:nvPr/>
        </p:nvSpPr>
        <p:spPr>
          <a:xfrm rot="-5400000">
            <a:off x="1476512" y="1333525"/>
            <a:ext cx="857100" cy="762000"/>
          </a:xfrm>
          <a:prstGeom prst="triangle">
            <a:avLst>
              <a:gd name="adj" fmla="val 50000"/>
            </a:avLst>
          </a:prstGeom>
          <a:solidFill>
            <a:srgbClr val="D9D9D9"/>
          </a:solidFill>
          <a:ln>
            <a:noFill/>
          </a:ln>
        </p:spPr>
        <p:txBody>
          <a:bodyPr wrap="square" lIns="91425" tIns="91425" rIns="91425" bIns="91425" anchor="ctr" anchorCtr="0">
            <a:noAutofit/>
          </a:bodyPr>
          <a:lstStyle/>
          <a:p>
            <a:pPr lvl="0">
              <a:spcBef>
                <a:spcPts val="0"/>
              </a:spcBef>
              <a:buNone/>
            </a:pPr>
            <a:endParaRPr/>
          </a:p>
        </p:txBody>
      </p:sp>
      <p:sp>
        <p:nvSpPr>
          <p:cNvPr id="139" name="Shape 139"/>
          <p:cNvSpPr/>
          <p:nvPr/>
        </p:nvSpPr>
        <p:spPr>
          <a:xfrm rot="-5400000" flipH="1">
            <a:off x="714548" y="47550"/>
            <a:ext cx="857100" cy="762000"/>
          </a:xfrm>
          <a:prstGeom prst="triangle">
            <a:avLst>
              <a:gd name="adj" fmla="val 50000"/>
            </a:avLst>
          </a:prstGeom>
          <a:solidFill>
            <a:srgbClr val="CCCCCC"/>
          </a:solidFill>
          <a:ln>
            <a:noFill/>
          </a:ln>
        </p:spPr>
        <p:txBody>
          <a:bodyPr wrap="square" lIns="91425" tIns="91425" rIns="91425" bIns="91425" anchor="ctr" anchorCtr="0">
            <a:noAutofit/>
          </a:bodyPr>
          <a:lstStyle/>
          <a:p>
            <a:pPr lvl="0">
              <a:spcBef>
                <a:spcPts val="0"/>
              </a:spcBef>
              <a:buNone/>
            </a:pPr>
            <a:endParaRPr/>
          </a:p>
        </p:txBody>
      </p:sp>
      <p:sp>
        <p:nvSpPr>
          <p:cNvPr id="140" name="Shape 140"/>
          <p:cNvSpPr/>
          <p:nvPr/>
        </p:nvSpPr>
        <p:spPr>
          <a:xfrm rot="-5400000" flipH="1">
            <a:off x="714548" y="904795"/>
            <a:ext cx="857100" cy="762000"/>
          </a:xfrm>
          <a:prstGeom prst="triangle">
            <a:avLst>
              <a:gd name="adj" fmla="val 50000"/>
            </a:avLst>
          </a:prstGeom>
          <a:solidFill>
            <a:srgbClr val="B7B7B7"/>
          </a:solidFill>
          <a:ln>
            <a:noFill/>
          </a:ln>
        </p:spPr>
        <p:txBody>
          <a:bodyPr wrap="square" lIns="91425" tIns="91425" rIns="91425" bIns="91425" anchor="ctr" anchorCtr="0">
            <a:noAutofit/>
          </a:bodyPr>
          <a:lstStyle/>
          <a:p>
            <a:pPr lvl="0">
              <a:spcBef>
                <a:spcPts val="0"/>
              </a:spcBef>
              <a:buNone/>
            </a:pPr>
            <a:endParaRPr/>
          </a:p>
        </p:txBody>
      </p:sp>
      <p:sp>
        <p:nvSpPr>
          <p:cNvPr id="141" name="Shape 141"/>
          <p:cNvSpPr/>
          <p:nvPr/>
        </p:nvSpPr>
        <p:spPr>
          <a:xfrm rot="-5400000">
            <a:off x="166784" y="4548000"/>
            <a:ext cx="428700" cy="762000"/>
          </a:xfrm>
          <a:prstGeom prst="rtTriangle">
            <a:avLst/>
          </a:prstGeom>
          <a:solidFill>
            <a:srgbClr val="D9D9D9"/>
          </a:solidFill>
          <a:ln>
            <a:noFill/>
          </a:ln>
        </p:spPr>
        <p:txBody>
          <a:bodyPr wrap="square" lIns="91425" tIns="91425" rIns="91425" bIns="91425" anchor="ctr" anchorCtr="0">
            <a:noAutofit/>
          </a:bodyPr>
          <a:lstStyle/>
          <a:p>
            <a:pPr lvl="0">
              <a:spcBef>
                <a:spcPts val="0"/>
              </a:spcBef>
              <a:buNone/>
            </a:pPr>
            <a:endParaRPr/>
          </a:p>
        </p:txBody>
      </p:sp>
      <p:sp>
        <p:nvSpPr>
          <p:cNvPr id="142" name="Shape 142"/>
          <p:cNvSpPr/>
          <p:nvPr/>
        </p:nvSpPr>
        <p:spPr>
          <a:xfrm rot="-5400000" flipH="1">
            <a:off x="166707" y="-166445"/>
            <a:ext cx="428700" cy="762000"/>
          </a:xfrm>
          <a:prstGeom prst="rtTriangle">
            <a:avLst/>
          </a:prstGeom>
          <a:solidFill>
            <a:srgbClr val="D9D9D9"/>
          </a:solidFill>
          <a:ln>
            <a:noFill/>
          </a:ln>
        </p:spPr>
        <p:txBody>
          <a:bodyPr wrap="square" lIns="91425" tIns="91425" rIns="91425" bIns="91425" anchor="ctr" anchorCtr="0">
            <a:noAutofit/>
          </a:bodyPr>
          <a:lstStyle/>
          <a:p>
            <a:pPr lvl="0">
              <a:spcBef>
                <a:spcPts val="0"/>
              </a:spcBef>
              <a:buNone/>
            </a:pPr>
            <a:endParaRPr/>
          </a:p>
        </p:txBody>
      </p:sp>
      <p:sp>
        <p:nvSpPr>
          <p:cNvPr id="143" name="Shape 143"/>
          <p:cNvSpPr/>
          <p:nvPr/>
        </p:nvSpPr>
        <p:spPr>
          <a:xfrm rot="-5400000" flipH="1">
            <a:off x="1690635" y="-166445"/>
            <a:ext cx="428700" cy="762000"/>
          </a:xfrm>
          <a:prstGeom prst="rtTriangle">
            <a:avLst/>
          </a:prstGeom>
          <a:solidFill>
            <a:srgbClr val="D9D9D9"/>
          </a:solidFill>
          <a:ln>
            <a:noFill/>
          </a:ln>
        </p:spPr>
        <p:txBody>
          <a:bodyPr wrap="square" lIns="91425" tIns="91425" rIns="91425" bIns="91425" anchor="ctr" anchorCtr="0">
            <a:noAutofit/>
          </a:bodyPr>
          <a:lstStyle/>
          <a:p>
            <a:pPr lvl="0">
              <a:spcBef>
                <a:spcPts val="0"/>
              </a:spcBef>
              <a:buNone/>
            </a:pPr>
            <a:endParaRPr/>
          </a:p>
        </p:txBody>
      </p:sp>
      <p:sp>
        <p:nvSpPr>
          <p:cNvPr id="144" name="Shape 144"/>
          <p:cNvSpPr/>
          <p:nvPr/>
        </p:nvSpPr>
        <p:spPr>
          <a:xfrm rot="5400000" flipH="1">
            <a:off x="714337" y="476280"/>
            <a:ext cx="857100" cy="762000"/>
          </a:xfrm>
          <a:prstGeom prst="triangle">
            <a:avLst>
              <a:gd name="adj" fmla="val 50000"/>
            </a:avLst>
          </a:prstGeom>
          <a:solidFill>
            <a:srgbClr val="D9D9D9"/>
          </a:solidFill>
          <a:ln>
            <a:noFill/>
          </a:ln>
        </p:spPr>
        <p:txBody>
          <a:bodyPr wrap="square" lIns="91425" tIns="91425" rIns="91425" bIns="91425" anchor="ctr" anchorCtr="0">
            <a:noAutofit/>
          </a:bodyPr>
          <a:lstStyle/>
          <a:p>
            <a:pPr lvl="0">
              <a:spcBef>
                <a:spcPts val="0"/>
              </a:spcBef>
              <a:buNone/>
            </a:pPr>
            <a:endParaRPr/>
          </a:p>
        </p:txBody>
      </p:sp>
      <p:sp>
        <p:nvSpPr>
          <p:cNvPr id="145" name="Shape 145"/>
          <p:cNvSpPr/>
          <p:nvPr/>
        </p:nvSpPr>
        <p:spPr>
          <a:xfrm rot="5400000" flipH="1">
            <a:off x="714337" y="1333525"/>
            <a:ext cx="857100" cy="762000"/>
          </a:xfrm>
          <a:prstGeom prst="triangle">
            <a:avLst>
              <a:gd name="adj" fmla="val 50000"/>
            </a:avLst>
          </a:prstGeom>
          <a:solidFill>
            <a:srgbClr val="D9D9D9"/>
          </a:solidFill>
          <a:ln>
            <a:noFill/>
          </a:ln>
        </p:spPr>
        <p:txBody>
          <a:bodyPr wrap="square" lIns="91425" tIns="91425" rIns="91425" bIns="91425" anchor="ctr" anchorCtr="0">
            <a:noAutofit/>
          </a:bodyPr>
          <a:lstStyle/>
          <a:p>
            <a:pPr lvl="0">
              <a:spcBef>
                <a:spcPts val="0"/>
              </a:spcBef>
              <a:buNone/>
            </a:pPr>
            <a:endParaRPr/>
          </a:p>
        </p:txBody>
      </p:sp>
      <p:sp>
        <p:nvSpPr>
          <p:cNvPr id="146" name="Shape 146"/>
          <p:cNvSpPr/>
          <p:nvPr/>
        </p:nvSpPr>
        <p:spPr>
          <a:xfrm rot="-5400000">
            <a:off x="-47416" y="1333525"/>
            <a:ext cx="857100" cy="762000"/>
          </a:xfrm>
          <a:prstGeom prst="triangle">
            <a:avLst>
              <a:gd name="adj" fmla="val 50000"/>
            </a:avLst>
          </a:prstGeom>
          <a:solidFill>
            <a:srgbClr val="F3F3F3"/>
          </a:solidFill>
          <a:ln>
            <a:noFill/>
          </a:ln>
        </p:spPr>
        <p:txBody>
          <a:bodyPr wrap="square" lIns="91425" tIns="91425" rIns="91425" bIns="91425" anchor="ctr" anchorCtr="0">
            <a:noAutofit/>
          </a:bodyPr>
          <a:lstStyle/>
          <a:p>
            <a:pPr lvl="0">
              <a:spcBef>
                <a:spcPts val="0"/>
              </a:spcBef>
              <a:buNone/>
            </a:pPr>
            <a:endParaRPr/>
          </a:p>
        </p:txBody>
      </p:sp>
      <p:sp>
        <p:nvSpPr>
          <p:cNvPr id="147" name="Shape 147"/>
          <p:cNvSpPr/>
          <p:nvPr/>
        </p:nvSpPr>
        <p:spPr>
          <a:xfrm rot="5400000">
            <a:off x="1476378" y="47550"/>
            <a:ext cx="857100" cy="762000"/>
          </a:xfrm>
          <a:prstGeom prst="triangle">
            <a:avLst>
              <a:gd name="adj" fmla="val 50000"/>
            </a:avLst>
          </a:prstGeom>
          <a:solidFill>
            <a:srgbClr val="F3F3F3"/>
          </a:solidFill>
          <a:ln>
            <a:noFill/>
          </a:ln>
        </p:spPr>
        <p:txBody>
          <a:bodyPr wrap="square" lIns="91425" tIns="91425" rIns="91425" bIns="91425" anchor="ctr" anchorCtr="0">
            <a:noAutofit/>
          </a:bodyPr>
          <a:lstStyle/>
          <a:p>
            <a:pPr lvl="0">
              <a:spcBef>
                <a:spcPts val="0"/>
              </a:spcBef>
              <a:buNone/>
            </a:pPr>
            <a:endParaRPr/>
          </a:p>
        </p:txBody>
      </p:sp>
      <p:sp>
        <p:nvSpPr>
          <p:cNvPr id="148" name="Shape 148"/>
          <p:cNvSpPr/>
          <p:nvPr/>
        </p:nvSpPr>
        <p:spPr>
          <a:xfrm rot="5400000">
            <a:off x="1476378" y="904795"/>
            <a:ext cx="857100" cy="762000"/>
          </a:xfrm>
          <a:prstGeom prst="triangle">
            <a:avLst>
              <a:gd name="adj" fmla="val 50000"/>
            </a:avLst>
          </a:prstGeom>
          <a:solidFill>
            <a:srgbClr val="F3F3F3"/>
          </a:solidFill>
          <a:ln>
            <a:noFill/>
          </a:ln>
        </p:spPr>
        <p:txBody>
          <a:bodyPr wrap="square" lIns="91425" tIns="91425" rIns="91425" bIns="91425" anchor="ctr" anchorCtr="0">
            <a:noAutofit/>
          </a:bodyPr>
          <a:lstStyle/>
          <a:p>
            <a:pPr lvl="0">
              <a:spcBef>
                <a:spcPts val="0"/>
              </a:spcBef>
              <a:buNone/>
            </a:pPr>
            <a:endParaRPr/>
          </a:p>
        </p:txBody>
      </p:sp>
      <p:sp>
        <p:nvSpPr>
          <p:cNvPr id="149" name="Shape 149"/>
          <p:cNvSpPr/>
          <p:nvPr/>
        </p:nvSpPr>
        <p:spPr>
          <a:xfrm rot="5400000" flipH="1">
            <a:off x="928614" y="4548000"/>
            <a:ext cx="428700" cy="762000"/>
          </a:xfrm>
          <a:prstGeom prst="rtTriangle">
            <a:avLst/>
          </a:prstGeom>
          <a:solidFill>
            <a:srgbClr val="F3F3F3"/>
          </a:solidFill>
          <a:ln>
            <a:noFill/>
          </a:ln>
        </p:spPr>
        <p:txBody>
          <a:bodyPr wrap="square" lIns="91425" tIns="91425" rIns="91425" bIns="91425" anchor="ctr" anchorCtr="0">
            <a:noAutofit/>
          </a:bodyPr>
          <a:lstStyle/>
          <a:p>
            <a:pPr lvl="0">
              <a:spcBef>
                <a:spcPts val="0"/>
              </a:spcBef>
              <a:buNone/>
            </a:pPr>
            <a:endParaRPr/>
          </a:p>
        </p:txBody>
      </p:sp>
      <p:sp>
        <p:nvSpPr>
          <p:cNvPr id="150" name="Shape 150"/>
          <p:cNvSpPr/>
          <p:nvPr/>
        </p:nvSpPr>
        <p:spPr>
          <a:xfrm rot="5400000">
            <a:off x="928614" y="-166445"/>
            <a:ext cx="428700" cy="762000"/>
          </a:xfrm>
          <a:prstGeom prst="rtTriangle">
            <a:avLst/>
          </a:prstGeom>
          <a:solidFill>
            <a:srgbClr val="F3F3F3"/>
          </a:solidFill>
          <a:ln>
            <a:noFill/>
          </a:ln>
        </p:spPr>
        <p:txBody>
          <a:bodyPr wrap="square" lIns="91425" tIns="91425" rIns="91425" bIns="91425" anchor="ctr" anchorCtr="0">
            <a:noAutofit/>
          </a:bodyPr>
          <a:lstStyle/>
          <a:p>
            <a:pPr lvl="0">
              <a:spcBef>
                <a:spcPts val="0"/>
              </a:spcBef>
              <a:buNone/>
            </a:pPr>
            <a:endParaRPr/>
          </a:p>
        </p:txBody>
      </p:sp>
      <p:sp>
        <p:nvSpPr>
          <p:cNvPr id="151" name="Shape 151"/>
          <p:cNvSpPr/>
          <p:nvPr/>
        </p:nvSpPr>
        <p:spPr>
          <a:xfrm rot="5400000">
            <a:off x="-47550" y="3476366"/>
            <a:ext cx="857100" cy="762000"/>
          </a:xfrm>
          <a:prstGeom prst="triangle">
            <a:avLst>
              <a:gd name="adj" fmla="val 50000"/>
            </a:avLst>
          </a:prstGeom>
          <a:solidFill>
            <a:srgbClr val="CCCCCC"/>
          </a:solidFill>
          <a:ln>
            <a:noFill/>
          </a:ln>
        </p:spPr>
        <p:txBody>
          <a:bodyPr wrap="square" lIns="91425" tIns="91425" rIns="91425" bIns="91425" anchor="ctr" anchorCtr="0">
            <a:noAutofit/>
          </a:bodyPr>
          <a:lstStyle/>
          <a:p>
            <a:pPr lvl="0">
              <a:spcBef>
                <a:spcPts val="0"/>
              </a:spcBef>
              <a:buNone/>
            </a:pPr>
            <a:endParaRPr/>
          </a:p>
        </p:txBody>
      </p:sp>
      <p:sp>
        <p:nvSpPr>
          <p:cNvPr id="152" name="Shape 152"/>
          <p:cNvSpPr/>
          <p:nvPr/>
        </p:nvSpPr>
        <p:spPr>
          <a:xfrm rot="-5400000">
            <a:off x="-47416" y="2190706"/>
            <a:ext cx="857100" cy="762000"/>
          </a:xfrm>
          <a:prstGeom prst="triangle">
            <a:avLst>
              <a:gd name="adj" fmla="val 50000"/>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53" name="Shape 153"/>
          <p:cNvSpPr/>
          <p:nvPr/>
        </p:nvSpPr>
        <p:spPr>
          <a:xfrm rot="5400000">
            <a:off x="1476378" y="3476366"/>
            <a:ext cx="857100" cy="762000"/>
          </a:xfrm>
          <a:prstGeom prst="triangle">
            <a:avLst>
              <a:gd name="adj" fmla="val 50000"/>
            </a:avLst>
          </a:prstGeom>
          <a:solidFill>
            <a:srgbClr val="CCCCCC"/>
          </a:solidFill>
          <a:ln>
            <a:noFill/>
          </a:ln>
        </p:spPr>
        <p:txBody>
          <a:bodyPr wrap="square" lIns="91425" tIns="91425" rIns="91425" bIns="91425" anchor="ctr" anchorCtr="0">
            <a:noAutofit/>
          </a:bodyPr>
          <a:lstStyle/>
          <a:p>
            <a:pPr lvl="0">
              <a:spcBef>
                <a:spcPts val="0"/>
              </a:spcBef>
              <a:buNone/>
            </a:pPr>
            <a:endParaRPr/>
          </a:p>
        </p:txBody>
      </p:sp>
      <p:sp>
        <p:nvSpPr>
          <p:cNvPr id="154" name="Shape 154"/>
          <p:cNvSpPr/>
          <p:nvPr/>
        </p:nvSpPr>
        <p:spPr>
          <a:xfrm rot="-5400000">
            <a:off x="1476512" y="2190706"/>
            <a:ext cx="857100" cy="762000"/>
          </a:xfrm>
          <a:prstGeom prst="triangle">
            <a:avLst>
              <a:gd name="adj" fmla="val 50000"/>
            </a:avLst>
          </a:prstGeom>
          <a:solidFill>
            <a:srgbClr val="EFEFEF"/>
          </a:solidFill>
          <a:ln>
            <a:noFill/>
          </a:ln>
        </p:spPr>
        <p:txBody>
          <a:bodyPr wrap="square" lIns="91425" tIns="91425" rIns="91425" bIns="91425" anchor="ctr" anchorCtr="0">
            <a:noAutofit/>
          </a:bodyPr>
          <a:lstStyle/>
          <a:p>
            <a:pPr lvl="0">
              <a:spcBef>
                <a:spcPts val="0"/>
              </a:spcBef>
              <a:buNone/>
            </a:pPr>
            <a:endParaRPr/>
          </a:p>
        </p:txBody>
      </p:sp>
      <p:sp>
        <p:nvSpPr>
          <p:cNvPr id="155" name="Shape 155"/>
          <p:cNvSpPr/>
          <p:nvPr/>
        </p:nvSpPr>
        <p:spPr>
          <a:xfrm rot="-5400000" flipH="1">
            <a:off x="714548" y="3476366"/>
            <a:ext cx="857100" cy="762000"/>
          </a:xfrm>
          <a:prstGeom prst="triangle">
            <a:avLst>
              <a:gd name="adj" fmla="val 50000"/>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56" name="Shape 156"/>
          <p:cNvSpPr/>
          <p:nvPr/>
        </p:nvSpPr>
        <p:spPr>
          <a:xfrm rot="5400000">
            <a:off x="-47550" y="2619221"/>
            <a:ext cx="857100" cy="762000"/>
          </a:xfrm>
          <a:prstGeom prst="triangle">
            <a:avLst>
              <a:gd name="adj" fmla="val 50000"/>
            </a:avLst>
          </a:prstGeom>
          <a:solidFill>
            <a:srgbClr val="D9D9D9"/>
          </a:solidFill>
          <a:ln>
            <a:noFill/>
          </a:ln>
        </p:spPr>
        <p:txBody>
          <a:bodyPr wrap="square" lIns="91425" tIns="91425" rIns="91425" bIns="91425" anchor="ctr" anchorCtr="0">
            <a:noAutofit/>
          </a:bodyPr>
          <a:lstStyle/>
          <a:p>
            <a:pPr lvl="0">
              <a:spcBef>
                <a:spcPts val="0"/>
              </a:spcBef>
              <a:buNone/>
            </a:pPr>
            <a:endParaRPr/>
          </a:p>
        </p:txBody>
      </p:sp>
      <p:sp>
        <p:nvSpPr>
          <p:cNvPr id="157" name="Shape 157"/>
          <p:cNvSpPr/>
          <p:nvPr/>
        </p:nvSpPr>
        <p:spPr>
          <a:xfrm rot="-5400000">
            <a:off x="1476512" y="3047950"/>
            <a:ext cx="857100" cy="762000"/>
          </a:xfrm>
          <a:prstGeom prst="triangle">
            <a:avLst>
              <a:gd name="adj" fmla="val 50000"/>
            </a:avLst>
          </a:prstGeom>
          <a:solidFill>
            <a:srgbClr val="D9D9D9"/>
          </a:solidFill>
          <a:ln>
            <a:noFill/>
          </a:ln>
        </p:spPr>
        <p:txBody>
          <a:bodyPr wrap="square" lIns="91425" tIns="91425" rIns="91425" bIns="91425" anchor="ctr" anchorCtr="0">
            <a:noAutofit/>
          </a:bodyPr>
          <a:lstStyle/>
          <a:p>
            <a:pPr lvl="0">
              <a:spcBef>
                <a:spcPts val="0"/>
              </a:spcBef>
              <a:buNone/>
            </a:pPr>
            <a:endParaRPr/>
          </a:p>
        </p:txBody>
      </p:sp>
      <p:sp>
        <p:nvSpPr>
          <p:cNvPr id="158" name="Shape 158"/>
          <p:cNvSpPr/>
          <p:nvPr/>
        </p:nvSpPr>
        <p:spPr>
          <a:xfrm rot="-5400000" flipH="1">
            <a:off x="714548" y="2619221"/>
            <a:ext cx="857100" cy="762000"/>
          </a:xfrm>
          <a:prstGeom prst="triangle">
            <a:avLst>
              <a:gd name="adj" fmla="val 50000"/>
            </a:avLst>
          </a:prstGeom>
          <a:solidFill>
            <a:srgbClr val="B7B7B7"/>
          </a:solidFill>
          <a:ln>
            <a:noFill/>
          </a:ln>
        </p:spPr>
        <p:txBody>
          <a:bodyPr wrap="square" lIns="91425" tIns="91425" rIns="91425" bIns="91425" anchor="ctr" anchorCtr="0">
            <a:noAutofit/>
          </a:bodyPr>
          <a:lstStyle/>
          <a:p>
            <a:pPr lvl="0">
              <a:spcBef>
                <a:spcPts val="0"/>
              </a:spcBef>
              <a:buNone/>
            </a:pPr>
            <a:endParaRPr/>
          </a:p>
        </p:txBody>
      </p:sp>
      <p:sp>
        <p:nvSpPr>
          <p:cNvPr id="159" name="Shape 159"/>
          <p:cNvSpPr/>
          <p:nvPr/>
        </p:nvSpPr>
        <p:spPr>
          <a:xfrm rot="5400000" flipH="1">
            <a:off x="714337" y="2190706"/>
            <a:ext cx="857100" cy="762000"/>
          </a:xfrm>
          <a:prstGeom prst="triangle">
            <a:avLst>
              <a:gd name="adj" fmla="val 50000"/>
            </a:avLst>
          </a:prstGeom>
          <a:solidFill>
            <a:srgbClr val="D9D9D9"/>
          </a:solidFill>
          <a:ln>
            <a:noFill/>
          </a:ln>
        </p:spPr>
        <p:txBody>
          <a:bodyPr wrap="square" lIns="91425" tIns="91425" rIns="91425" bIns="91425" anchor="ctr" anchorCtr="0">
            <a:noAutofit/>
          </a:bodyPr>
          <a:lstStyle/>
          <a:p>
            <a:pPr lvl="0">
              <a:spcBef>
                <a:spcPts val="0"/>
              </a:spcBef>
              <a:buNone/>
            </a:pPr>
            <a:endParaRPr/>
          </a:p>
        </p:txBody>
      </p:sp>
      <p:sp>
        <p:nvSpPr>
          <p:cNvPr id="160" name="Shape 160"/>
          <p:cNvSpPr/>
          <p:nvPr/>
        </p:nvSpPr>
        <p:spPr>
          <a:xfrm rot="5400000" flipH="1">
            <a:off x="714337" y="3047950"/>
            <a:ext cx="857100" cy="762000"/>
          </a:xfrm>
          <a:prstGeom prst="triangle">
            <a:avLst>
              <a:gd name="adj" fmla="val 50000"/>
            </a:avLst>
          </a:prstGeom>
          <a:solidFill>
            <a:srgbClr val="D9D9D9"/>
          </a:solidFill>
          <a:ln>
            <a:noFill/>
          </a:ln>
        </p:spPr>
        <p:txBody>
          <a:bodyPr wrap="square" lIns="91425" tIns="91425" rIns="91425" bIns="91425" anchor="ctr" anchorCtr="0">
            <a:noAutofit/>
          </a:bodyPr>
          <a:lstStyle/>
          <a:p>
            <a:pPr lvl="0">
              <a:spcBef>
                <a:spcPts val="0"/>
              </a:spcBef>
              <a:buNone/>
            </a:pPr>
            <a:endParaRPr/>
          </a:p>
        </p:txBody>
      </p:sp>
      <p:sp>
        <p:nvSpPr>
          <p:cNvPr id="161" name="Shape 161"/>
          <p:cNvSpPr/>
          <p:nvPr/>
        </p:nvSpPr>
        <p:spPr>
          <a:xfrm rot="-5400000">
            <a:off x="-47416" y="3047950"/>
            <a:ext cx="857100" cy="762000"/>
          </a:xfrm>
          <a:prstGeom prst="triangle">
            <a:avLst>
              <a:gd name="adj" fmla="val 50000"/>
            </a:avLst>
          </a:prstGeom>
          <a:solidFill>
            <a:srgbClr val="F3F3F3"/>
          </a:solidFill>
          <a:ln>
            <a:noFill/>
          </a:ln>
        </p:spPr>
        <p:txBody>
          <a:bodyPr wrap="square" lIns="91425" tIns="91425" rIns="91425" bIns="91425" anchor="ctr" anchorCtr="0">
            <a:noAutofit/>
          </a:bodyPr>
          <a:lstStyle/>
          <a:p>
            <a:pPr lvl="0">
              <a:spcBef>
                <a:spcPts val="0"/>
              </a:spcBef>
              <a:buNone/>
            </a:pPr>
            <a:endParaRPr/>
          </a:p>
        </p:txBody>
      </p:sp>
      <p:sp>
        <p:nvSpPr>
          <p:cNvPr id="162" name="Shape 162"/>
          <p:cNvSpPr/>
          <p:nvPr/>
        </p:nvSpPr>
        <p:spPr>
          <a:xfrm rot="5400000">
            <a:off x="1476378" y="2619221"/>
            <a:ext cx="857100" cy="762000"/>
          </a:xfrm>
          <a:prstGeom prst="triangle">
            <a:avLst>
              <a:gd name="adj" fmla="val 50000"/>
            </a:avLst>
          </a:prstGeom>
          <a:solidFill>
            <a:srgbClr val="F3F3F3"/>
          </a:solidFill>
          <a:ln>
            <a:noFill/>
          </a:ln>
        </p:spPr>
        <p:txBody>
          <a:bodyPr wrap="square" lIns="91425" tIns="91425" rIns="91425" bIns="91425" anchor="ctr" anchorCtr="0">
            <a:noAutofit/>
          </a:bodyPr>
          <a:lstStyle/>
          <a:p>
            <a:pPr lvl="0">
              <a:spcBef>
                <a:spcPts val="0"/>
              </a:spcBef>
              <a:buNone/>
            </a:pPr>
            <a:endParaRPr/>
          </a:p>
        </p:txBody>
      </p:sp>
      <p:sp>
        <p:nvSpPr>
          <p:cNvPr id="163" name="Shape 163"/>
          <p:cNvSpPr/>
          <p:nvPr/>
        </p:nvSpPr>
        <p:spPr>
          <a:xfrm rot="-5400000">
            <a:off x="-47416" y="3905326"/>
            <a:ext cx="857100" cy="762000"/>
          </a:xfrm>
          <a:prstGeom prst="triangle">
            <a:avLst>
              <a:gd name="adj" fmla="val 50000"/>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64" name="Shape 164"/>
          <p:cNvSpPr/>
          <p:nvPr/>
        </p:nvSpPr>
        <p:spPr>
          <a:xfrm rot="-5400000">
            <a:off x="1476512" y="3905326"/>
            <a:ext cx="857100" cy="762000"/>
          </a:xfrm>
          <a:prstGeom prst="triangle">
            <a:avLst>
              <a:gd name="adj" fmla="val 50000"/>
            </a:avLst>
          </a:prstGeom>
          <a:solidFill>
            <a:srgbClr val="EFEFEF"/>
          </a:solidFill>
          <a:ln>
            <a:noFill/>
          </a:ln>
        </p:spPr>
        <p:txBody>
          <a:bodyPr wrap="square" lIns="91425" tIns="91425" rIns="91425" bIns="91425" anchor="ctr" anchorCtr="0">
            <a:noAutofit/>
          </a:bodyPr>
          <a:lstStyle/>
          <a:p>
            <a:pPr lvl="0">
              <a:spcBef>
                <a:spcPts val="0"/>
              </a:spcBef>
              <a:buNone/>
            </a:pPr>
            <a:endParaRPr/>
          </a:p>
        </p:txBody>
      </p:sp>
      <p:sp>
        <p:nvSpPr>
          <p:cNvPr id="165" name="Shape 165"/>
          <p:cNvSpPr/>
          <p:nvPr/>
        </p:nvSpPr>
        <p:spPr>
          <a:xfrm rot="5400000">
            <a:off x="-47550" y="4333841"/>
            <a:ext cx="857100" cy="762000"/>
          </a:xfrm>
          <a:prstGeom prst="triangle">
            <a:avLst>
              <a:gd name="adj" fmla="val 50000"/>
            </a:avLst>
          </a:prstGeom>
          <a:solidFill>
            <a:srgbClr val="D9D9D9"/>
          </a:solidFill>
          <a:ln>
            <a:noFill/>
          </a:ln>
        </p:spPr>
        <p:txBody>
          <a:bodyPr wrap="square" lIns="91425" tIns="91425" rIns="91425" bIns="91425" anchor="ctr" anchorCtr="0">
            <a:noAutofit/>
          </a:bodyPr>
          <a:lstStyle/>
          <a:p>
            <a:pPr lvl="0">
              <a:spcBef>
                <a:spcPts val="0"/>
              </a:spcBef>
              <a:buNone/>
            </a:pPr>
            <a:endParaRPr/>
          </a:p>
        </p:txBody>
      </p:sp>
      <p:sp>
        <p:nvSpPr>
          <p:cNvPr id="166" name="Shape 166"/>
          <p:cNvSpPr/>
          <p:nvPr/>
        </p:nvSpPr>
        <p:spPr>
          <a:xfrm rot="-5400000" flipH="1">
            <a:off x="714548" y="4333841"/>
            <a:ext cx="857100" cy="762000"/>
          </a:xfrm>
          <a:prstGeom prst="triangle">
            <a:avLst>
              <a:gd name="adj" fmla="val 50000"/>
            </a:avLst>
          </a:prstGeom>
          <a:solidFill>
            <a:srgbClr val="B7B7B7"/>
          </a:solidFill>
          <a:ln>
            <a:noFill/>
          </a:ln>
        </p:spPr>
        <p:txBody>
          <a:bodyPr wrap="square" lIns="91425" tIns="91425" rIns="91425" bIns="91425" anchor="ctr" anchorCtr="0">
            <a:noAutofit/>
          </a:bodyPr>
          <a:lstStyle/>
          <a:p>
            <a:pPr lvl="0">
              <a:spcBef>
                <a:spcPts val="0"/>
              </a:spcBef>
              <a:buNone/>
            </a:pPr>
            <a:endParaRPr/>
          </a:p>
        </p:txBody>
      </p:sp>
      <p:sp>
        <p:nvSpPr>
          <p:cNvPr id="167" name="Shape 167"/>
          <p:cNvSpPr/>
          <p:nvPr/>
        </p:nvSpPr>
        <p:spPr>
          <a:xfrm rot="5400000" flipH="1">
            <a:off x="714337" y="3905326"/>
            <a:ext cx="857100" cy="762000"/>
          </a:xfrm>
          <a:prstGeom prst="triangle">
            <a:avLst>
              <a:gd name="adj" fmla="val 50000"/>
            </a:avLst>
          </a:prstGeom>
          <a:solidFill>
            <a:srgbClr val="D9D9D9"/>
          </a:solidFill>
          <a:ln>
            <a:noFill/>
          </a:ln>
        </p:spPr>
        <p:txBody>
          <a:bodyPr wrap="square" lIns="91425" tIns="91425" rIns="91425" bIns="91425" anchor="ctr" anchorCtr="0">
            <a:noAutofit/>
          </a:bodyPr>
          <a:lstStyle/>
          <a:p>
            <a:pPr lvl="0">
              <a:spcBef>
                <a:spcPts val="0"/>
              </a:spcBef>
              <a:buNone/>
            </a:pPr>
            <a:endParaRPr/>
          </a:p>
        </p:txBody>
      </p:sp>
      <p:sp>
        <p:nvSpPr>
          <p:cNvPr id="168" name="Shape 168"/>
          <p:cNvSpPr/>
          <p:nvPr/>
        </p:nvSpPr>
        <p:spPr>
          <a:xfrm rot="5400000">
            <a:off x="1476416" y="4333549"/>
            <a:ext cx="857100" cy="762000"/>
          </a:xfrm>
          <a:prstGeom prst="triangle">
            <a:avLst>
              <a:gd name="adj" fmla="val 50000"/>
            </a:avLst>
          </a:prstGeom>
          <a:solidFill>
            <a:srgbClr val="F3F3F3"/>
          </a:solidFill>
          <a:ln>
            <a:noFill/>
          </a:ln>
        </p:spPr>
        <p:txBody>
          <a:bodyPr wrap="square" lIns="91425" tIns="91425" rIns="91425" bIns="91425" anchor="ctr" anchorCtr="0">
            <a:noAutofit/>
          </a:bodyPr>
          <a:lstStyle/>
          <a:p>
            <a:pPr lvl="0">
              <a:spcBef>
                <a:spcPts val="0"/>
              </a:spcBef>
              <a:buNone/>
            </a:pPr>
            <a:endParaRPr/>
          </a:p>
        </p:txBody>
      </p:sp>
      <p:sp>
        <p:nvSpPr>
          <p:cNvPr id="169" name="Shape 169"/>
          <p:cNvSpPr txBox="1">
            <a:spLocks noGrp="1"/>
          </p:cNvSpPr>
          <p:nvPr>
            <p:ph type="title"/>
          </p:nvPr>
        </p:nvSpPr>
        <p:spPr>
          <a:xfrm>
            <a:off x="2894475" y="450971"/>
            <a:ext cx="5740800" cy="1442700"/>
          </a:xfrm>
          <a:prstGeom prst="rect">
            <a:avLst/>
          </a:prstGeom>
          <a:noFill/>
        </p:spPr>
        <p:txBody>
          <a:bodyPr wrap="square" lIns="91425" tIns="91425" rIns="91425" bIns="91425" anchor="b" anchorCtr="0"/>
          <a:lstStyle>
            <a:lvl1pPr lvl="0" algn="l">
              <a:lnSpc>
                <a:spcPct val="100000"/>
              </a:lnSpc>
              <a:spcBef>
                <a:spcPts val="0"/>
              </a:spcBef>
              <a:spcAft>
                <a:spcPts val="0"/>
              </a:spcAft>
              <a:buNone/>
              <a:defRPr sz="4500" b="1">
                <a:solidFill>
                  <a:srgbClr val="212121"/>
                </a:solidFill>
              </a:defRPr>
            </a:lvl1pPr>
            <a:lvl2pPr lvl="1" algn="l">
              <a:lnSpc>
                <a:spcPct val="100000"/>
              </a:lnSpc>
              <a:spcBef>
                <a:spcPts val="0"/>
              </a:spcBef>
              <a:spcAft>
                <a:spcPts val="0"/>
              </a:spcAft>
              <a:buNone/>
              <a:defRPr sz="4100" b="1">
                <a:solidFill>
                  <a:srgbClr val="212121"/>
                </a:solidFill>
              </a:defRPr>
            </a:lvl2pPr>
            <a:lvl3pPr lvl="2" algn="l">
              <a:lnSpc>
                <a:spcPct val="100000"/>
              </a:lnSpc>
              <a:spcBef>
                <a:spcPts val="0"/>
              </a:spcBef>
              <a:spcAft>
                <a:spcPts val="0"/>
              </a:spcAft>
              <a:buNone/>
              <a:defRPr sz="4100" b="1">
                <a:solidFill>
                  <a:srgbClr val="212121"/>
                </a:solidFill>
              </a:defRPr>
            </a:lvl3pPr>
            <a:lvl4pPr lvl="3" algn="l">
              <a:lnSpc>
                <a:spcPct val="100000"/>
              </a:lnSpc>
              <a:spcBef>
                <a:spcPts val="0"/>
              </a:spcBef>
              <a:spcAft>
                <a:spcPts val="0"/>
              </a:spcAft>
              <a:buNone/>
              <a:defRPr sz="4100" b="1">
                <a:solidFill>
                  <a:srgbClr val="212121"/>
                </a:solidFill>
              </a:defRPr>
            </a:lvl4pPr>
            <a:lvl5pPr lvl="4" algn="l">
              <a:lnSpc>
                <a:spcPct val="100000"/>
              </a:lnSpc>
              <a:spcBef>
                <a:spcPts val="0"/>
              </a:spcBef>
              <a:spcAft>
                <a:spcPts val="0"/>
              </a:spcAft>
              <a:buNone/>
              <a:defRPr sz="4100" b="1">
                <a:solidFill>
                  <a:srgbClr val="212121"/>
                </a:solidFill>
              </a:defRPr>
            </a:lvl5pPr>
            <a:lvl6pPr lvl="5" algn="l">
              <a:lnSpc>
                <a:spcPct val="100000"/>
              </a:lnSpc>
              <a:spcBef>
                <a:spcPts val="0"/>
              </a:spcBef>
              <a:spcAft>
                <a:spcPts val="0"/>
              </a:spcAft>
              <a:buNone/>
              <a:defRPr sz="4100" b="1">
                <a:solidFill>
                  <a:srgbClr val="212121"/>
                </a:solidFill>
              </a:defRPr>
            </a:lvl6pPr>
            <a:lvl7pPr lvl="6" algn="l">
              <a:lnSpc>
                <a:spcPct val="100000"/>
              </a:lnSpc>
              <a:spcBef>
                <a:spcPts val="0"/>
              </a:spcBef>
              <a:spcAft>
                <a:spcPts val="0"/>
              </a:spcAft>
              <a:buNone/>
              <a:defRPr sz="4100" b="1">
                <a:solidFill>
                  <a:srgbClr val="212121"/>
                </a:solidFill>
              </a:defRPr>
            </a:lvl7pPr>
            <a:lvl8pPr lvl="7" algn="l">
              <a:lnSpc>
                <a:spcPct val="100000"/>
              </a:lnSpc>
              <a:spcBef>
                <a:spcPts val="0"/>
              </a:spcBef>
              <a:spcAft>
                <a:spcPts val="0"/>
              </a:spcAft>
              <a:buNone/>
              <a:defRPr sz="4100" b="1">
                <a:solidFill>
                  <a:srgbClr val="212121"/>
                </a:solidFill>
              </a:defRPr>
            </a:lvl8pPr>
            <a:lvl9pPr lvl="8" algn="l">
              <a:lnSpc>
                <a:spcPct val="100000"/>
              </a:lnSpc>
              <a:spcBef>
                <a:spcPts val="0"/>
              </a:spcBef>
              <a:spcAft>
                <a:spcPts val="0"/>
              </a:spcAft>
              <a:buNone/>
              <a:defRPr sz="4100" b="1">
                <a:solidFill>
                  <a:srgbClr val="212121"/>
                </a:solidFill>
              </a:defRPr>
            </a:lvl9pPr>
          </a:lstStyle>
          <a:p>
            <a:endParaRPr/>
          </a:p>
        </p:txBody>
      </p:sp>
      <p:sp>
        <p:nvSpPr>
          <p:cNvPr id="170" name="Shape 170"/>
          <p:cNvSpPr txBox="1">
            <a:spLocks noGrp="1"/>
          </p:cNvSpPr>
          <p:nvPr>
            <p:ph type="body" idx="1"/>
          </p:nvPr>
        </p:nvSpPr>
        <p:spPr>
          <a:xfrm>
            <a:off x="2894475" y="1938950"/>
            <a:ext cx="5740800" cy="2649000"/>
          </a:xfrm>
          <a:prstGeom prst="rect">
            <a:avLst/>
          </a:prstGeom>
          <a:noFill/>
        </p:spPr>
        <p:txBody>
          <a:bodyPr wrap="square" lIns="91425" tIns="91425" rIns="91425" bIns="91425" anchor="t" anchorCtr="0"/>
          <a:lstStyle>
            <a:lvl1pPr lvl="0" algn="l">
              <a:lnSpc>
                <a:spcPct val="115000"/>
              </a:lnSpc>
              <a:spcBef>
                <a:spcPts val="0"/>
              </a:spcBef>
              <a:spcAft>
                <a:spcPts val="1600"/>
              </a:spcAft>
              <a:buClr>
                <a:srgbClr val="616161"/>
              </a:buClr>
              <a:buSzPct val="95238"/>
              <a:defRPr sz="2100">
                <a:solidFill>
                  <a:srgbClr val="616161"/>
                </a:solidFill>
              </a:defRPr>
            </a:lvl1pPr>
            <a:lvl2pPr lvl="1" algn="l">
              <a:lnSpc>
                <a:spcPct val="115000"/>
              </a:lnSpc>
              <a:spcBef>
                <a:spcPts val="0"/>
              </a:spcBef>
              <a:spcAft>
                <a:spcPts val="1600"/>
              </a:spcAft>
              <a:buClr>
                <a:srgbClr val="616161"/>
              </a:buClr>
              <a:buSzPct val="94117"/>
              <a:defRPr sz="1700">
                <a:solidFill>
                  <a:srgbClr val="616161"/>
                </a:solidFill>
              </a:defRPr>
            </a:lvl2pPr>
            <a:lvl3pPr lvl="2" algn="l">
              <a:lnSpc>
                <a:spcPct val="115000"/>
              </a:lnSpc>
              <a:spcBef>
                <a:spcPts val="0"/>
              </a:spcBef>
              <a:spcAft>
                <a:spcPts val="1600"/>
              </a:spcAft>
              <a:buClr>
                <a:srgbClr val="616161"/>
              </a:buClr>
              <a:buSzPct val="94117"/>
              <a:defRPr sz="1700">
                <a:solidFill>
                  <a:srgbClr val="616161"/>
                </a:solidFill>
              </a:defRPr>
            </a:lvl3pPr>
            <a:lvl4pPr lvl="3" algn="l">
              <a:lnSpc>
                <a:spcPct val="115000"/>
              </a:lnSpc>
              <a:spcBef>
                <a:spcPts val="0"/>
              </a:spcBef>
              <a:spcAft>
                <a:spcPts val="1600"/>
              </a:spcAft>
              <a:buClr>
                <a:srgbClr val="616161"/>
              </a:buClr>
              <a:buSzPct val="94117"/>
              <a:defRPr sz="1700">
                <a:solidFill>
                  <a:srgbClr val="616161"/>
                </a:solidFill>
              </a:defRPr>
            </a:lvl4pPr>
            <a:lvl5pPr lvl="4" algn="l">
              <a:lnSpc>
                <a:spcPct val="115000"/>
              </a:lnSpc>
              <a:spcBef>
                <a:spcPts val="0"/>
              </a:spcBef>
              <a:spcAft>
                <a:spcPts val="1600"/>
              </a:spcAft>
              <a:buClr>
                <a:srgbClr val="616161"/>
              </a:buClr>
              <a:buSzPct val="94117"/>
              <a:defRPr sz="1700">
                <a:solidFill>
                  <a:srgbClr val="616161"/>
                </a:solidFill>
              </a:defRPr>
            </a:lvl5pPr>
            <a:lvl6pPr lvl="5" algn="l">
              <a:lnSpc>
                <a:spcPct val="115000"/>
              </a:lnSpc>
              <a:spcBef>
                <a:spcPts val="0"/>
              </a:spcBef>
              <a:spcAft>
                <a:spcPts val="1600"/>
              </a:spcAft>
              <a:buClr>
                <a:srgbClr val="616161"/>
              </a:buClr>
              <a:buSzPct val="94117"/>
              <a:defRPr sz="1700">
                <a:solidFill>
                  <a:srgbClr val="616161"/>
                </a:solidFill>
              </a:defRPr>
            </a:lvl6pPr>
            <a:lvl7pPr lvl="6" algn="l">
              <a:lnSpc>
                <a:spcPct val="115000"/>
              </a:lnSpc>
              <a:spcBef>
                <a:spcPts val="0"/>
              </a:spcBef>
              <a:spcAft>
                <a:spcPts val="1600"/>
              </a:spcAft>
              <a:buClr>
                <a:srgbClr val="616161"/>
              </a:buClr>
              <a:buSzPct val="94117"/>
              <a:defRPr sz="1700">
                <a:solidFill>
                  <a:srgbClr val="616161"/>
                </a:solidFill>
              </a:defRPr>
            </a:lvl7pPr>
            <a:lvl8pPr lvl="7" algn="l">
              <a:lnSpc>
                <a:spcPct val="115000"/>
              </a:lnSpc>
              <a:spcBef>
                <a:spcPts val="0"/>
              </a:spcBef>
              <a:spcAft>
                <a:spcPts val="1600"/>
              </a:spcAft>
              <a:buClr>
                <a:srgbClr val="616161"/>
              </a:buClr>
              <a:buSzPct val="94117"/>
              <a:defRPr sz="1700">
                <a:solidFill>
                  <a:srgbClr val="616161"/>
                </a:solidFill>
              </a:defRPr>
            </a:lvl8pPr>
            <a:lvl9pPr lvl="8" algn="l">
              <a:lnSpc>
                <a:spcPct val="115000"/>
              </a:lnSpc>
              <a:spcBef>
                <a:spcPts val="0"/>
              </a:spcBef>
              <a:spcAft>
                <a:spcPts val="1600"/>
              </a:spcAft>
              <a:buClr>
                <a:srgbClr val="616161"/>
              </a:buClr>
              <a:buSzPct val="94117"/>
              <a:defRPr sz="1700">
                <a:solidFill>
                  <a:srgbClr val="616161"/>
                </a:solidFill>
              </a:defRPr>
            </a:lvl9pPr>
          </a:lstStyle>
          <a:p>
            <a:endParaRPr/>
          </a:p>
        </p:txBody>
      </p:sp>
      <p:sp>
        <p:nvSpPr>
          <p:cNvPr id="171" name="Shape 171"/>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616161"/>
                </a:solidFill>
              </a:rPr>
              <a:t>‹#›</a:t>
            </a:fld>
            <a:endParaRPr lang="en" sz="1000">
              <a:solidFill>
                <a:srgbClr val="616161"/>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Custom layout 7">
    <p:bg>
      <p:bgPr>
        <a:solidFill>
          <a:srgbClr val="FFFFFF"/>
        </a:solidFill>
        <a:effectLst/>
      </p:bgPr>
    </p:bg>
    <p:spTree>
      <p:nvGrpSpPr>
        <p:cNvPr id="1" name="Shape 172"/>
        <p:cNvGrpSpPr/>
        <p:nvPr/>
      </p:nvGrpSpPr>
      <p:grpSpPr>
        <a:xfrm>
          <a:off x="0" y="0"/>
          <a:ext cx="0" cy="0"/>
          <a:chOff x="0" y="0"/>
          <a:chExt cx="0" cy="0"/>
        </a:xfrm>
      </p:grpSpPr>
      <p:sp>
        <p:nvSpPr>
          <p:cNvPr id="173" name="Shape 173"/>
          <p:cNvSpPr/>
          <p:nvPr/>
        </p:nvSpPr>
        <p:spPr>
          <a:xfrm>
            <a:off x="0" y="0"/>
            <a:ext cx="9144000" cy="51435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74" name="Shape 174"/>
          <p:cNvSpPr/>
          <p:nvPr/>
        </p:nvSpPr>
        <p:spPr>
          <a:xfrm>
            <a:off x="0" y="0"/>
            <a:ext cx="3585000" cy="5143500"/>
          </a:xfrm>
          <a:prstGeom prst="rect">
            <a:avLst/>
          </a:prstGeom>
          <a:solidFill>
            <a:srgbClr val="212121"/>
          </a:solidFill>
          <a:ln>
            <a:noFill/>
          </a:ln>
        </p:spPr>
        <p:txBody>
          <a:bodyPr wrap="square" lIns="91425" tIns="91425" rIns="91425" bIns="91425" anchor="ctr" anchorCtr="0">
            <a:noAutofit/>
          </a:bodyPr>
          <a:lstStyle/>
          <a:p>
            <a:pPr lvl="0">
              <a:spcBef>
                <a:spcPts val="0"/>
              </a:spcBef>
              <a:buNone/>
            </a:pPr>
            <a:endParaRPr/>
          </a:p>
        </p:txBody>
      </p:sp>
      <p:sp>
        <p:nvSpPr>
          <p:cNvPr id="175" name="Shape 175"/>
          <p:cNvSpPr/>
          <p:nvPr/>
        </p:nvSpPr>
        <p:spPr>
          <a:xfrm>
            <a:off x="4108825" y="636500"/>
            <a:ext cx="1944900" cy="57900"/>
          </a:xfrm>
          <a:prstGeom prst="rect">
            <a:avLst/>
          </a:prstGeom>
          <a:solidFill>
            <a:srgbClr val="E0E0E0"/>
          </a:solidFill>
          <a:ln>
            <a:noFill/>
          </a:ln>
        </p:spPr>
        <p:txBody>
          <a:bodyPr wrap="square" lIns="91425" tIns="91425" rIns="91425" bIns="91425" anchor="ctr" anchorCtr="0">
            <a:noAutofit/>
          </a:bodyPr>
          <a:lstStyle/>
          <a:p>
            <a:pPr lvl="0">
              <a:spcBef>
                <a:spcPts val="0"/>
              </a:spcBef>
              <a:buNone/>
            </a:pPr>
            <a:endParaRPr/>
          </a:p>
        </p:txBody>
      </p:sp>
      <p:sp>
        <p:nvSpPr>
          <p:cNvPr id="176" name="Shape 176"/>
          <p:cNvSpPr/>
          <p:nvPr/>
        </p:nvSpPr>
        <p:spPr>
          <a:xfrm>
            <a:off x="388425" y="636500"/>
            <a:ext cx="2789700" cy="57900"/>
          </a:xfrm>
          <a:prstGeom prst="rect">
            <a:avLst/>
          </a:prstGeom>
          <a:solidFill>
            <a:srgbClr val="FF9800"/>
          </a:solidFill>
          <a:ln>
            <a:noFill/>
          </a:ln>
        </p:spPr>
        <p:txBody>
          <a:bodyPr wrap="square" lIns="91425" tIns="91425" rIns="91425" bIns="91425" anchor="ctr" anchorCtr="0">
            <a:noAutofit/>
          </a:bodyPr>
          <a:lstStyle/>
          <a:p>
            <a:pPr lvl="0">
              <a:spcBef>
                <a:spcPts val="0"/>
              </a:spcBef>
              <a:buNone/>
            </a:pPr>
            <a:endParaRPr/>
          </a:p>
        </p:txBody>
      </p:sp>
      <p:sp>
        <p:nvSpPr>
          <p:cNvPr id="177" name="Shape 177"/>
          <p:cNvSpPr txBox="1">
            <a:spLocks noGrp="1"/>
          </p:cNvSpPr>
          <p:nvPr>
            <p:ph type="title"/>
          </p:nvPr>
        </p:nvSpPr>
        <p:spPr>
          <a:xfrm>
            <a:off x="308775" y="770525"/>
            <a:ext cx="2866800" cy="3753600"/>
          </a:xfrm>
          <a:prstGeom prst="rect">
            <a:avLst/>
          </a:prstGeom>
          <a:noFill/>
        </p:spPr>
        <p:txBody>
          <a:bodyPr wrap="square" lIns="91425" tIns="91425" rIns="91425" bIns="91425" anchor="t" anchorCtr="0"/>
          <a:lstStyle>
            <a:lvl1pPr lvl="0" algn="l">
              <a:lnSpc>
                <a:spcPct val="100000"/>
              </a:lnSpc>
              <a:spcBef>
                <a:spcPts val="0"/>
              </a:spcBef>
              <a:spcAft>
                <a:spcPts val="0"/>
              </a:spcAft>
              <a:buClr>
                <a:srgbClr val="FFFFFF"/>
              </a:buClr>
              <a:buSzPct val="75675"/>
              <a:buNone/>
              <a:defRPr sz="3700" b="1">
                <a:solidFill>
                  <a:srgbClr val="FFFFFF"/>
                </a:solidFill>
              </a:defRPr>
            </a:lvl1pPr>
            <a:lvl2pPr lvl="1" algn="l">
              <a:lnSpc>
                <a:spcPct val="100000"/>
              </a:lnSpc>
              <a:spcBef>
                <a:spcPts val="0"/>
              </a:spcBef>
              <a:spcAft>
                <a:spcPts val="0"/>
              </a:spcAft>
              <a:buClr>
                <a:srgbClr val="FFFFFF"/>
              </a:buClr>
              <a:buSzPct val="84848"/>
              <a:buNone/>
              <a:defRPr sz="3300" b="1">
                <a:solidFill>
                  <a:srgbClr val="FFFFFF"/>
                </a:solidFill>
              </a:defRPr>
            </a:lvl2pPr>
            <a:lvl3pPr lvl="2" algn="l">
              <a:lnSpc>
                <a:spcPct val="100000"/>
              </a:lnSpc>
              <a:spcBef>
                <a:spcPts val="0"/>
              </a:spcBef>
              <a:spcAft>
                <a:spcPts val="0"/>
              </a:spcAft>
              <a:buClr>
                <a:srgbClr val="FFFFFF"/>
              </a:buClr>
              <a:buSzPct val="84848"/>
              <a:buNone/>
              <a:defRPr sz="3300" b="1">
                <a:solidFill>
                  <a:srgbClr val="FFFFFF"/>
                </a:solidFill>
              </a:defRPr>
            </a:lvl3pPr>
            <a:lvl4pPr lvl="3" algn="l">
              <a:lnSpc>
                <a:spcPct val="100000"/>
              </a:lnSpc>
              <a:spcBef>
                <a:spcPts val="0"/>
              </a:spcBef>
              <a:spcAft>
                <a:spcPts val="0"/>
              </a:spcAft>
              <a:buClr>
                <a:srgbClr val="FFFFFF"/>
              </a:buClr>
              <a:buSzPct val="84848"/>
              <a:buNone/>
              <a:defRPr sz="3300" b="1">
                <a:solidFill>
                  <a:srgbClr val="FFFFFF"/>
                </a:solidFill>
              </a:defRPr>
            </a:lvl4pPr>
            <a:lvl5pPr lvl="4" algn="l">
              <a:lnSpc>
                <a:spcPct val="100000"/>
              </a:lnSpc>
              <a:spcBef>
                <a:spcPts val="0"/>
              </a:spcBef>
              <a:spcAft>
                <a:spcPts val="0"/>
              </a:spcAft>
              <a:buClr>
                <a:srgbClr val="FFFFFF"/>
              </a:buClr>
              <a:buSzPct val="84848"/>
              <a:buNone/>
              <a:defRPr sz="3300" b="1">
                <a:solidFill>
                  <a:srgbClr val="FFFFFF"/>
                </a:solidFill>
              </a:defRPr>
            </a:lvl5pPr>
            <a:lvl6pPr lvl="5" algn="l">
              <a:lnSpc>
                <a:spcPct val="100000"/>
              </a:lnSpc>
              <a:spcBef>
                <a:spcPts val="0"/>
              </a:spcBef>
              <a:spcAft>
                <a:spcPts val="0"/>
              </a:spcAft>
              <a:buClr>
                <a:srgbClr val="FFFFFF"/>
              </a:buClr>
              <a:buSzPct val="84848"/>
              <a:buNone/>
              <a:defRPr sz="3300" b="1">
                <a:solidFill>
                  <a:srgbClr val="FFFFFF"/>
                </a:solidFill>
              </a:defRPr>
            </a:lvl6pPr>
            <a:lvl7pPr lvl="6" algn="l">
              <a:lnSpc>
                <a:spcPct val="100000"/>
              </a:lnSpc>
              <a:spcBef>
                <a:spcPts val="0"/>
              </a:spcBef>
              <a:spcAft>
                <a:spcPts val="0"/>
              </a:spcAft>
              <a:buClr>
                <a:srgbClr val="FFFFFF"/>
              </a:buClr>
              <a:buSzPct val="84848"/>
              <a:buNone/>
              <a:defRPr sz="3300" b="1">
                <a:solidFill>
                  <a:srgbClr val="FFFFFF"/>
                </a:solidFill>
              </a:defRPr>
            </a:lvl7pPr>
            <a:lvl8pPr lvl="7" algn="l">
              <a:lnSpc>
                <a:spcPct val="100000"/>
              </a:lnSpc>
              <a:spcBef>
                <a:spcPts val="0"/>
              </a:spcBef>
              <a:spcAft>
                <a:spcPts val="0"/>
              </a:spcAft>
              <a:buClr>
                <a:srgbClr val="FFFFFF"/>
              </a:buClr>
              <a:buSzPct val="84848"/>
              <a:buNone/>
              <a:defRPr sz="3300" b="1">
                <a:solidFill>
                  <a:srgbClr val="FFFFFF"/>
                </a:solidFill>
              </a:defRPr>
            </a:lvl8pPr>
            <a:lvl9pPr lvl="8" algn="l">
              <a:lnSpc>
                <a:spcPct val="100000"/>
              </a:lnSpc>
              <a:spcBef>
                <a:spcPts val="0"/>
              </a:spcBef>
              <a:spcAft>
                <a:spcPts val="0"/>
              </a:spcAft>
              <a:buClr>
                <a:srgbClr val="FFFFFF"/>
              </a:buClr>
              <a:buSzPct val="84848"/>
              <a:buNone/>
              <a:defRPr sz="3300" b="1">
                <a:solidFill>
                  <a:srgbClr val="FFFFFF"/>
                </a:solidFill>
              </a:defRPr>
            </a:lvl9pPr>
          </a:lstStyle>
          <a:p>
            <a:endParaRPr/>
          </a:p>
        </p:txBody>
      </p:sp>
      <p:sp>
        <p:nvSpPr>
          <p:cNvPr id="178" name="Shape 178"/>
          <p:cNvSpPr txBox="1">
            <a:spLocks noGrp="1"/>
          </p:cNvSpPr>
          <p:nvPr>
            <p:ph type="body" idx="1"/>
          </p:nvPr>
        </p:nvSpPr>
        <p:spPr>
          <a:xfrm>
            <a:off x="4022850" y="770525"/>
            <a:ext cx="4919400" cy="3811800"/>
          </a:xfrm>
          <a:prstGeom prst="rect">
            <a:avLst/>
          </a:prstGeom>
          <a:noFill/>
        </p:spPr>
        <p:txBody>
          <a:bodyPr wrap="square" lIns="91425" tIns="91425" rIns="91425" bIns="91425" anchor="t" anchorCtr="0"/>
          <a:lstStyle>
            <a:lvl1pPr lvl="0" algn="l">
              <a:lnSpc>
                <a:spcPct val="115000"/>
              </a:lnSpc>
              <a:spcBef>
                <a:spcPts val="0"/>
              </a:spcBef>
              <a:spcAft>
                <a:spcPts val="1600"/>
              </a:spcAft>
              <a:buClr>
                <a:srgbClr val="434343"/>
              </a:buClr>
              <a:buSzPct val="100000"/>
              <a:defRPr sz="1400">
                <a:solidFill>
                  <a:srgbClr val="434343"/>
                </a:solidFill>
              </a:defRPr>
            </a:lvl1pPr>
            <a:lvl2pPr lvl="1" algn="l">
              <a:lnSpc>
                <a:spcPct val="115000"/>
              </a:lnSpc>
              <a:spcBef>
                <a:spcPts val="0"/>
              </a:spcBef>
              <a:spcAft>
                <a:spcPts val="1600"/>
              </a:spcAft>
              <a:buClr>
                <a:srgbClr val="434343"/>
              </a:buClr>
              <a:defRPr>
                <a:solidFill>
                  <a:srgbClr val="434343"/>
                </a:solidFill>
              </a:defRPr>
            </a:lvl2pPr>
            <a:lvl3pPr lvl="2" algn="l">
              <a:lnSpc>
                <a:spcPct val="115000"/>
              </a:lnSpc>
              <a:spcBef>
                <a:spcPts val="0"/>
              </a:spcBef>
              <a:spcAft>
                <a:spcPts val="1600"/>
              </a:spcAft>
              <a:buClr>
                <a:srgbClr val="434343"/>
              </a:buClr>
              <a:defRPr>
                <a:solidFill>
                  <a:srgbClr val="434343"/>
                </a:solidFill>
              </a:defRPr>
            </a:lvl3pPr>
            <a:lvl4pPr lvl="3" algn="l">
              <a:lnSpc>
                <a:spcPct val="115000"/>
              </a:lnSpc>
              <a:spcBef>
                <a:spcPts val="0"/>
              </a:spcBef>
              <a:spcAft>
                <a:spcPts val="1600"/>
              </a:spcAft>
              <a:buClr>
                <a:srgbClr val="434343"/>
              </a:buClr>
              <a:defRPr>
                <a:solidFill>
                  <a:srgbClr val="434343"/>
                </a:solidFill>
              </a:defRPr>
            </a:lvl4pPr>
            <a:lvl5pPr lvl="4" algn="l">
              <a:lnSpc>
                <a:spcPct val="115000"/>
              </a:lnSpc>
              <a:spcBef>
                <a:spcPts val="0"/>
              </a:spcBef>
              <a:spcAft>
                <a:spcPts val="1600"/>
              </a:spcAft>
              <a:buClr>
                <a:srgbClr val="434343"/>
              </a:buClr>
              <a:defRPr>
                <a:solidFill>
                  <a:srgbClr val="434343"/>
                </a:solidFill>
              </a:defRPr>
            </a:lvl5pPr>
            <a:lvl6pPr lvl="5" algn="l">
              <a:lnSpc>
                <a:spcPct val="115000"/>
              </a:lnSpc>
              <a:spcBef>
                <a:spcPts val="0"/>
              </a:spcBef>
              <a:spcAft>
                <a:spcPts val="1600"/>
              </a:spcAft>
              <a:buClr>
                <a:srgbClr val="434343"/>
              </a:buClr>
              <a:defRPr>
                <a:solidFill>
                  <a:srgbClr val="434343"/>
                </a:solidFill>
              </a:defRPr>
            </a:lvl6pPr>
            <a:lvl7pPr lvl="6" algn="l">
              <a:lnSpc>
                <a:spcPct val="115000"/>
              </a:lnSpc>
              <a:spcBef>
                <a:spcPts val="0"/>
              </a:spcBef>
              <a:spcAft>
                <a:spcPts val="1600"/>
              </a:spcAft>
              <a:buClr>
                <a:srgbClr val="434343"/>
              </a:buClr>
              <a:defRPr>
                <a:solidFill>
                  <a:srgbClr val="434343"/>
                </a:solidFill>
              </a:defRPr>
            </a:lvl7pPr>
            <a:lvl8pPr lvl="7" algn="l">
              <a:lnSpc>
                <a:spcPct val="115000"/>
              </a:lnSpc>
              <a:spcBef>
                <a:spcPts val="0"/>
              </a:spcBef>
              <a:spcAft>
                <a:spcPts val="1600"/>
              </a:spcAft>
              <a:buClr>
                <a:srgbClr val="434343"/>
              </a:buClr>
              <a:defRPr>
                <a:solidFill>
                  <a:srgbClr val="434343"/>
                </a:solidFill>
              </a:defRPr>
            </a:lvl8pPr>
            <a:lvl9pPr lvl="8" algn="l">
              <a:lnSpc>
                <a:spcPct val="115000"/>
              </a:lnSpc>
              <a:spcBef>
                <a:spcPts val="0"/>
              </a:spcBef>
              <a:spcAft>
                <a:spcPts val="1600"/>
              </a:spcAft>
              <a:buClr>
                <a:srgbClr val="434343"/>
              </a:buClr>
              <a:defRPr>
                <a:solidFill>
                  <a:srgbClr val="434343"/>
                </a:solidFill>
              </a:defRPr>
            </a:lvl9pPr>
          </a:lstStyle>
          <a:p>
            <a:endParaRPr/>
          </a:p>
        </p:txBody>
      </p:sp>
      <p:sp>
        <p:nvSpPr>
          <p:cNvPr id="179" name="Shape 179"/>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666666"/>
                </a:solidFill>
              </a:rPr>
              <a:t>‹#›</a:t>
            </a:fld>
            <a:endParaRPr lang="en" sz="1000">
              <a:solidFill>
                <a:srgbClr val="666666"/>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wrap="square"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ustom layout 8">
    <p:bg>
      <p:bgPr>
        <a:solidFill>
          <a:srgbClr val="FFFFFF"/>
        </a:solidFill>
        <a:effectLst/>
      </p:bgPr>
    </p:bg>
    <p:spTree>
      <p:nvGrpSpPr>
        <p:cNvPr id="1" name="Shape 180"/>
        <p:cNvGrpSpPr/>
        <p:nvPr/>
      </p:nvGrpSpPr>
      <p:grpSpPr>
        <a:xfrm>
          <a:off x="0" y="0"/>
          <a:ext cx="0" cy="0"/>
          <a:chOff x="0" y="0"/>
          <a:chExt cx="0" cy="0"/>
        </a:xfrm>
      </p:grpSpPr>
      <p:pic>
        <p:nvPicPr>
          <p:cNvPr id="181" name="Shape 181"/>
          <p:cNvPicPr preferRelativeResize="0"/>
          <p:nvPr/>
        </p:nvPicPr>
        <p:blipFill rotWithShape="1">
          <a:blip r:embed="rId2">
            <a:alphaModFix/>
          </a:blip>
          <a:srcRect t="9" b="19"/>
          <a:stretch/>
        </p:blipFill>
        <p:spPr>
          <a:xfrm>
            <a:off x="-1" y="0"/>
            <a:ext cx="9144000" cy="5143501"/>
          </a:xfrm>
          <a:prstGeom prst="rect">
            <a:avLst/>
          </a:prstGeom>
          <a:noFill/>
          <a:ln>
            <a:noFill/>
          </a:ln>
        </p:spPr>
      </p:pic>
      <p:sp>
        <p:nvSpPr>
          <p:cNvPr id="182" name="Shape 182"/>
          <p:cNvSpPr txBox="1">
            <a:spLocks noGrp="1"/>
          </p:cNvSpPr>
          <p:nvPr>
            <p:ph type="title"/>
          </p:nvPr>
        </p:nvSpPr>
        <p:spPr>
          <a:xfrm>
            <a:off x="942975" y="1386000"/>
            <a:ext cx="5324100" cy="2371500"/>
          </a:xfrm>
          <a:prstGeom prst="rect">
            <a:avLst/>
          </a:prstGeom>
          <a:noFill/>
        </p:spPr>
        <p:txBody>
          <a:bodyPr wrap="square" lIns="91425" tIns="91425" rIns="91425" bIns="91425" anchor="ctr" anchorCtr="0"/>
          <a:lstStyle>
            <a:lvl1pPr lvl="0" algn="l">
              <a:lnSpc>
                <a:spcPct val="100000"/>
              </a:lnSpc>
              <a:spcBef>
                <a:spcPts val="0"/>
              </a:spcBef>
              <a:spcAft>
                <a:spcPts val="0"/>
              </a:spcAft>
              <a:buClr>
                <a:srgbClr val="FFFFFF"/>
              </a:buClr>
              <a:buSzPct val="78048"/>
              <a:buNone/>
              <a:defRPr sz="4100" b="1">
                <a:solidFill>
                  <a:srgbClr val="FFFFFF"/>
                </a:solidFill>
              </a:defRPr>
            </a:lvl1pPr>
            <a:lvl2pPr lvl="1" algn="l">
              <a:lnSpc>
                <a:spcPct val="100000"/>
              </a:lnSpc>
              <a:spcBef>
                <a:spcPts val="0"/>
              </a:spcBef>
              <a:spcAft>
                <a:spcPts val="0"/>
              </a:spcAft>
              <a:buClr>
                <a:srgbClr val="FFFFFF"/>
              </a:buClr>
              <a:buSzPct val="86486"/>
              <a:buNone/>
              <a:defRPr sz="3700" b="1">
                <a:solidFill>
                  <a:srgbClr val="FFFFFF"/>
                </a:solidFill>
              </a:defRPr>
            </a:lvl2pPr>
            <a:lvl3pPr lvl="2" algn="l">
              <a:lnSpc>
                <a:spcPct val="100000"/>
              </a:lnSpc>
              <a:spcBef>
                <a:spcPts val="0"/>
              </a:spcBef>
              <a:spcAft>
                <a:spcPts val="0"/>
              </a:spcAft>
              <a:buClr>
                <a:srgbClr val="FFFFFF"/>
              </a:buClr>
              <a:buSzPct val="86486"/>
              <a:buNone/>
              <a:defRPr sz="3700" b="1">
                <a:solidFill>
                  <a:srgbClr val="FFFFFF"/>
                </a:solidFill>
              </a:defRPr>
            </a:lvl3pPr>
            <a:lvl4pPr lvl="3" algn="l">
              <a:lnSpc>
                <a:spcPct val="100000"/>
              </a:lnSpc>
              <a:spcBef>
                <a:spcPts val="0"/>
              </a:spcBef>
              <a:spcAft>
                <a:spcPts val="0"/>
              </a:spcAft>
              <a:buClr>
                <a:srgbClr val="FFFFFF"/>
              </a:buClr>
              <a:buSzPct val="86486"/>
              <a:buNone/>
              <a:defRPr sz="3700" b="1">
                <a:solidFill>
                  <a:srgbClr val="FFFFFF"/>
                </a:solidFill>
              </a:defRPr>
            </a:lvl4pPr>
            <a:lvl5pPr lvl="4" algn="l">
              <a:lnSpc>
                <a:spcPct val="100000"/>
              </a:lnSpc>
              <a:spcBef>
                <a:spcPts val="0"/>
              </a:spcBef>
              <a:spcAft>
                <a:spcPts val="0"/>
              </a:spcAft>
              <a:buClr>
                <a:srgbClr val="FFFFFF"/>
              </a:buClr>
              <a:buSzPct val="86486"/>
              <a:buNone/>
              <a:defRPr sz="3700" b="1">
                <a:solidFill>
                  <a:srgbClr val="FFFFFF"/>
                </a:solidFill>
              </a:defRPr>
            </a:lvl5pPr>
            <a:lvl6pPr lvl="5" algn="l">
              <a:lnSpc>
                <a:spcPct val="100000"/>
              </a:lnSpc>
              <a:spcBef>
                <a:spcPts val="0"/>
              </a:spcBef>
              <a:spcAft>
                <a:spcPts val="0"/>
              </a:spcAft>
              <a:buClr>
                <a:srgbClr val="FFFFFF"/>
              </a:buClr>
              <a:buSzPct val="86486"/>
              <a:buNone/>
              <a:defRPr sz="3700" b="1">
                <a:solidFill>
                  <a:srgbClr val="FFFFFF"/>
                </a:solidFill>
              </a:defRPr>
            </a:lvl6pPr>
            <a:lvl7pPr lvl="6" algn="l">
              <a:lnSpc>
                <a:spcPct val="100000"/>
              </a:lnSpc>
              <a:spcBef>
                <a:spcPts val="0"/>
              </a:spcBef>
              <a:spcAft>
                <a:spcPts val="0"/>
              </a:spcAft>
              <a:buClr>
                <a:srgbClr val="FFFFFF"/>
              </a:buClr>
              <a:buSzPct val="86486"/>
              <a:buNone/>
              <a:defRPr sz="3700" b="1">
                <a:solidFill>
                  <a:srgbClr val="FFFFFF"/>
                </a:solidFill>
              </a:defRPr>
            </a:lvl7pPr>
            <a:lvl8pPr lvl="7" algn="l">
              <a:lnSpc>
                <a:spcPct val="100000"/>
              </a:lnSpc>
              <a:spcBef>
                <a:spcPts val="0"/>
              </a:spcBef>
              <a:spcAft>
                <a:spcPts val="0"/>
              </a:spcAft>
              <a:buClr>
                <a:srgbClr val="FFFFFF"/>
              </a:buClr>
              <a:buSzPct val="86486"/>
              <a:buNone/>
              <a:defRPr sz="3700" b="1">
                <a:solidFill>
                  <a:srgbClr val="FFFFFF"/>
                </a:solidFill>
              </a:defRPr>
            </a:lvl8pPr>
            <a:lvl9pPr lvl="8" algn="l">
              <a:lnSpc>
                <a:spcPct val="100000"/>
              </a:lnSpc>
              <a:spcBef>
                <a:spcPts val="0"/>
              </a:spcBef>
              <a:spcAft>
                <a:spcPts val="0"/>
              </a:spcAft>
              <a:buClr>
                <a:srgbClr val="FFFFFF"/>
              </a:buClr>
              <a:buSzPct val="86486"/>
              <a:buNone/>
              <a:defRPr sz="3700" b="1">
                <a:solidFill>
                  <a:srgbClr val="FFFFFF"/>
                </a:solidFill>
              </a:defRPr>
            </a:lvl9pPr>
          </a:lstStyle>
          <a:p>
            <a:endParaRPr/>
          </a:p>
        </p:txBody>
      </p:sp>
      <p:sp>
        <p:nvSpPr>
          <p:cNvPr id="183" name="Shape 183"/>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FFFFFF"/>
                </a:solidFill>
              </a:rPr>
              <a:t>‹#›</a:t>
            </a:fld>
            <a:endParaRPr lang="en" sz="1000">
              <a:solidFill>
                <a:srgbClr val="FFFFFF"/>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Custom layout 9">
    <p:bg>
      <p:bgPr>
        <a:solidFill>
          <a:srgbClr val="FFFFFF"/>
        </a:solidFill>
        <a:effectLst/>
      </p:bgPr>
    </p:bg>
    <p:spTree>
      <p:nvGrpSpPr>
        <p:cNvPr id="1" name="Shape 184"/>
        <p:cNvGrpSpPr/>
        <p:nvPr/>
      </p:nvGrpSpPr>
      <p:grpSpPr>
        <a:xfrm>
          <a:off x="0" y="0"/>
          <a:ext cx="0" cy="0"/>
          <a:chOff x="0" y="0"/>
          <a:chExt cx="0" cy="0"/>
        </a:xfrm>
      </p:grpSpPr>
      <p:sp>
        <p:nvSpPr>
          <p:cNvPr id="185" name="Shape 185"/>
          <p:cNvSpPr/>
          <p:nvPr/>
        </p:nvSpPr>
        <p:spPr>
          <a:xfrm>
            <a:off x="0" y="0"/>
            <a:ext cx="9144000" cy="51435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186" name="Shape 186"/>
          <p:cNvSpPr txBox="1">
            <a:spLocks noGrp="1"/>
          </p:cNvSpPr>
          <p:nvPr>
            <p:ph type="title"/>
          </p:nvPr>
        </p:nvSpPr>
        <p:spPr>
          <a:xfrm>
            <a:off x="351600" y="2736850"/>
            <a:ext cx="3997500" cy="1389600"/>
          </a:xfrm>
          <a:prstGeom prst="rect">
            <a:avLst/>
          </a:prstGeom>
          <a:noFill/>
        </p:spPr>
        <p:txBody>
          <a:bodyPr wrap="square" lIns="91425" tIns="91425" rIns="91425" bIns="91425" anchor="ctr" anchorCtr="0"/>
          <a:lstStyle>
            <a:lvl1pPr lvl="0" algn="l">
              <a:lnSpc>
                <a:spcPct val="100000"/>
              </a:lnSpc>
              <a:spcBef>
                <a:spcPts val="0"/>
              </a:spcBef>
              <a:spcAft>
                <a:spcPts val="0"/>
              </a:spcAft>
              <a:buNone/>
              <a:defRPr b="1">
                <a:solidFill>
                  <a:srgbClr val="212121"/>
                </a:solidFill>
              </a:defRPr>
            </a:lvl1pPr>
            <a:lvl2pPr lvl="1" algn="l">
              <a:lnSpc>
                <a:spcPct val="100000"/>
              </a:lnSpc>
              <a:spcBef>
                <a:spcPts val="0"/>
              </a:spcBef>
              <a:spcAft>
                <a:spcPts val="0"/>
              </a:spcAft>
              <a:buNone/>
              <a:defRPr sz="2400" b="1">
                <a:solidFill>
                  <a:srgbClr val="212121"/>
                </a:solidFill>
              </a:defRPr>
            </a:lvl2pPr>
            <a:lvl3pPr lvl="2" algn="l">
              <a:lnSpc>
                <a:spcPct val="100000"/>
              </a:lnSpc>
              <a:spcBef>
                <a:spcPts val="0"/>
              </a:spcBef>
              <a:spcAft>
                <a:spcPts val="0"/>
              </a:spcAft>
              <a:buNone/>
              <a:defRPr sz="2400" b="1">
                <a:solidFill>
                  <a:srgbClr val="212121"/>
                </a:solidFill>
              </a:defRPr>
            </a:lvl3pPr>
            <a:lvl4pPr lvl="3" algn="l">
              <a:lnSpc>
                <a:spcPct val="100000"/>
              </a:lnSpc>
              <a:spcBef>
                <a:spcPts val="0"/>
              </a:spcBef>
              <a:spcAft>
                <a:spcPts val="0"/>
              </a:spcAft>
              <a:buNone/>
              <a:defRPr sz="2400" b="1">
                <a:solidFill>
                  <a:srgbClr val="212121"/>
                </a:solidFill>
              </a:defRPr>
            </a:lvl4pPr>
            <a:lvl5pPr lvl="4" algn="l">
              <a:lnSpc>
                <a:spcPct val="100000"/>
              </a:lnSpc>
              <a:spcBef>
                <a:spcPts val="0"/>
              </a:spcBef>
              <a:spcAft>
                <a:spcPts val="0"/>
              </a:spcAft>
              <a:buNone/>
              <a:defRPr sz="2400" b="1">
                <a:solidFill>
                  <a:srgbClr val="212121"/>
                </a:solidFill>
              </a:defRPr>
            </a:lvl5pPr>
            <a:lvl6pPr lvl="5" algn="l">
              <a:lnSpc>
                <a:spcPct val="100000"/>
              </a:lnSpc>
              <a:spcBef>
                <a:spcPts val="0"/>
              </a:spcBef>
              <a:spcAft>
                <a:spcPts val="0"/>
              </a:spcAft>
              <a:buNone/>
              <a:defRPr sz="2400" b="1">
                <a:solidFill>
                  <a:srgbClr val="212121"/>
                </a:solidFill>
              </a:defRPr>
            </a:lvl6pPr>
            <a:lvl7pPr lvl="6" algn="l">
              <a:lnSpc>
                <a:spcPct val="100000"/>
              </a:lnSpc>
              <a:spcBef>
                <a:spcPts val="0"/>
              </a:spcBef>
              <a:spcAft>
                <a:spcPts val="0"/>
              </a:spcAft>
              <a:buNone/>
              <a:defRPr sz="2400" b="1">
                <a:solidFill>
                  <a:srgbClr val="212121"/>
                </a:solidFill>
              </a:defRPr>
            </a:lvl7pPr>
            <a:lvl8pPr lvl="7" algn="l">
              <a:lnSpc>
                <a:spcPct val="100000"/>
              </a:lnSpc>
              <a:spcBef>
                <a:spcPts val="0"/>
              </a:spcBef>
              <a:spcAft>
                <a:spcPts val="0"/>
              </a:spcAft>
              <a:buNone/>
              <a:defRPr sz="2400" b="1">
                <a:solidFill>
                  <a:srgbClr val="212121"/>
                </a:solidFill>
              </a:defRPr>
            </a:lvl8pPr>
            <a:lvl9pPr lvl="8" algn="l">
              <a:lnSpc>
                <a:spcPct val="100000"/>
              </a:lnSpc>
              <a:spcBef>
                <a:spcPts val="0"/>
              </a:spcBef>
              <a:spcAft>
                <a:spcPts val="0"/>
              </a:spcAft>
              <a:buNone/>
              <a:defRPr sz="2400" b="1">
                <a:solidFill>
                  <a:srgbClr val="212121"/>
                </a:solidFill>
              </a:defRPr>
            </a:lvl9pPr>
          </a:lstStyle>
          <a:p>
            <a:endParaRPr/>
          </a:p>
        </p:txBody>
      </p:sp>
      <p:sp>
        <p:nvSpPr>
          <p:cNvPr id="187" name="Shape 187"/>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endParaRPr lang="en" sz="1000">
              <a:solidFill>
                <a:schemeClr val="dk2"/>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Custom layout 11">
    <p:bg>
      <p:bgPr>
        <a:solidFill>
          <a:srgbClr val="FFFFFF"/>
        </a:solidFill>
        <a:effectLst/>
      </p:bgPr>
    </p:bg>
    <p:spTree>
      <p:nvGrpSpPr>
        <p:cNvPr id="1" name="Shape 188"/>
        <p:cNvGrpSpPr/>
        <p:nvPr/>
      </p:nvGrpSpPr>
      <p:grpSpPr>
        <a:xfrm>
          <a:off x="0" y="0"/>
          <a:ext cx="0" cy="0"/>
          <a:chOff x="0" y="0"/>
          <a:chExt cx="0" cy="0"/>
        </a:xfrm>
      </p:grpSpPr>
      <p:sp>
        <p:nvSpPr>
          <p:cNvPr id="189" name="Shape 189"/>
          <p:cNvSpPr/>
          <p:nvPr/>
        </p:nvSpPr>
        <p:spPr>
          <a:xfrm>
            <a:off x="0" y="0"/>
            <a:ext cx="9144000" cy="5143500"/>
          </a:xfrm>
          <a:prstGeom prst="rect">
            <a:avLst/>
          </a:prstGeom>
          <a:solidFill>
            <a:srgbClr val="434343"/>
          </a:solidFill>
          <a:ln>
            <a:noFill/>
          </a:ln>
        </p:spPr>
        <p:txBody>
          <a:bodyPr wrap="square" lIns="91425" tIns="45700" rIns="91425" bIns="45700" anchor="ctr" anchorCtr="0">
            <a:noAutofit/>
          </a:bodyPr>
          <a:lstStyle/>
          <a:p>
            <a:pPr lvl="0">
              <a:spcBef>
                <a:spcPts val="0"/>
              </a:spcBef>
              <a:buNone/>
            </a:pPr>
            <a:endParaRPr/>
          </a:p>
        </p:txBody>
      </p:sp>
      <p:sp>
        <p:nvSpPr>
          <p:cNvPr id="190" name="Shape 190"/>
          <p:cNvSpPr/>
          <p:nvPr/>
        </p:nvSpPr>
        <p:spPr>
          <a:xfrm>
            <a:off x="2355525" y="312600"/>
            <a:ext cx="4518300" cy="4518300"/>
          </a:xfrm>
          <a:prstGeom prst="ellipse">
            <a:avLst/>
          </a:prstGeom>
          <a:noFill/>
          <a:ln w="76200" cap="flat" cmpd="sng">
            <a:solidFill>
              <a:srgbClr val="D9D9D9"/>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91" name="Shape 191"/>
          <p:cNvSpPr/>
          <p:nvPr/>
        </p:nvSpPr>
        <p:spPr>
          <a:xfrm>
            <a:off x="2581178" y="538253"/>
            <a:ext cx="4066800" cy="4066800"/>
          </a:xfrm>
          <a:prstGeom prst="ellipse">
            <a:avLst/>
          </a:prstGeom>
          <a:noFill/>
          <a:ln w="28575" cap="flat" cmpd="sng">
            <a:solidFill>
              <a:srgbClr val="EE2215"/>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92" name="Shape 192"/>
          <p:cNvSpPr txBox="1">
            <a:spLocks noGrp="1"/>
          </p:cNvSpPr>
          <p:nvPr>
            <p:ph type="ctrTitle"/>
          </p:nvPr>
        </p:nvSpPr>
        <p:spPr>
          <a:xfrm>
            <a:off x="2857500" y="1679600"/>
            <a:ext cx="3505200" cy="1784100"/>
          </a:xfrm>
          <a:prstGeom prst="rect">
            <a:avLst/>
          </a:prstGeom>
          <a:noFill/>
        </p:spPr>
        <p:txBody>
          <a:bodyPr wrap="square" lIns="91425" tIns="91425" rIns="91425" bIns="91425" anchor="ctr" anchorCtr="0"/>
          <a:lstStyle>
            <a:lvl1pPr lvl="0" algn="ctr">
              <a:lnSpc>
                <a:spcPct val="100000"/>
              </a:lnSpc>
              <a:spcBef>
                <a:spcPts val="0"/>
              </a:spcBef>
              <a:spcAft>
                <a:spcPts val="0"/>
              </a:spcAft>
              <a:buClr>
                <a:srgbClr val="FFFFFF"/>
              </a:buClr>
              <a:buSzPct val="100000"/>
              <a:buNone/>
              <a:defRPr sz="4000" b="1">
                <a:solidFill>
                  <a:srgbClr val="FFFFFF"/>
                </a:solidFill>
              </a:defRPr>
            </a:lvl1pPr>
            <a:lvl2pPr lvl="1" algn="ctr">
              <a:lnSpc>
                <a:spcPct val="100000"/>
              </a:lnSpc>
              <a:spcBef>
                <a:spcPts val="0"/>
              </a:spcBef>
              <a:spcAft>
                <a:spcPts val="0"/>
              </a:spcAft>
              <a:buClr>
                <a:srgbClr val="FFFFFF"/>
              </a:buClr>
              <a:buSzPct val="100000"/>
              <a:buNone/>
              <a:defRPr sz="4000" b="1">
                <a:solidFill>
                  <a:srgbClr val="FFFFFF"/>
                </a:solidFill>
              </a:defRPr>
            </a:lvl2pPr>
            <a:lvl3pPr lvl="2" algn="ctr">
              <a:lnSpc>
                <a:spcPct val="100000"/>
              </a:lnSpc>
              <a:spcBef>
                <a:spcPts val="0"/>
              </a:spcBef>
              <a:spcAft>
                <a:spcPts val="0"/>
              </a:spcAft>
              <a:buClr>
                <a:srgbClr val="FFFFFF"/>
              </a:buClr>
              <a:buSzPct val="100000"/>
              <a:buNone/>
              <a:defRPr sz="4000" b="1">
                <a:solidFill>
                  <a:srgbClr val="FFFFFF"/>
                </a:solidFill>
              </a:defRPr>
            </a:lvl3pPr>
            <a:lvl4pPr lvl="3" algn="ctr">
              <a:lnSpc>
                <a:spcPct val="100000"/>
              </a:lnSpc>
              <a:spcBef>
                <a:spcPts val="0"/>
              </a:spcBef>
              <a:spcAft>
                <a:spcPts val="0"/>
              </a:spcAft>
              <a:buClr>
                <a:srgbClr val="FFFFFF"/>
              </a:buClr>
              <a:buSzPct val="100000"/>
              <a:buNone/>
              <a:defRPr sz="4000" b="1">
                <a:solidFill>
                  <a:srgbClr val="FFFFFF"/>
                </a:solidFill>
              </a:defRPr>
            </a:lvl4pPr>
            <a:lvl5pPr lvl="4" algn="ctr">
              <a:lnSpc>
                <a:spcPct val="100000"/>
              </a:lnSpc>
              <a:spcBef>
                <a:spcPts val="0"/>
              </a:spcBef>
              <a:spcAft>
                <a:spcPts val="0"/>
              </a:spcAft>
              <a:buClr>
                <a:srgbClr val="FFFFFF"/>
              </a:buClr>
              <a:buSzPct val="100000"/>
              <a:buNone/>
              <a:defRPr sz="4000" b="1">
                <a:solidFill>
                  <a:srgbClr val="FFFFFF"/>
                </a:solidFill>
              </a:defRPr>
            </a:lvl5pPr>
            <a:lvl6pPr lvl="5" algn="ctr">
              <a:lnSpc>
                <a:spcPct val="100000"/>
              </a:lnSpc>
              <a:spcBef>
                <a:spcPts val="0"/>
              </a:spcBef>
              <a:spcAft>
                <a:spcPts val="0"/>
              </a:spcAft>
              <a:buClr>
                <a:srgbClr val="FFFFFF"/>
              </a:buClr>
              <a:buSzPct val="100000"/>
              <a:buNone/>
              <a:defRPr sz="4000" b="1">
                <a:solidFill>
                  <a:srgbClr val="FFFFFF"/>
                </a:solidFill>
              </a:defRPr>
            </a:lvl6pPr>
            <a:lvl7pPr lvl="6" algn="ctr">
              <a:lnSpc>
                <a:spcPct val="100000"/>
              </a:lnSpc>
              <a:spcBef>
                <a:spcPts val="0"/>
              </a:spcBef>
              <a:spcAft>
                <a:spcPts val="0"/>
              </a:spcAft>
              <a:buClr>
                <a:srgbClr val="FFFFFF"/>
              </a:buClr>
              <a:buSzPct val="100000"/>
              <a:buNone/>
              <a:defRPr sz="4000" b="1">
                <a:solidFill>
                  <a:srgbClr val="FFFFFF"/>
                </a:solidFill>
              </a:defRPr>
            </a:lvl7pPr>
            <a:lvl8pPr lvl="7" algn="ctr">
              <a:lnSpc>
                <a:spcPct val="100000"/>
              </a:lnSpc>
              <a:spcBef>
                <a:spcPts val="0"/>
              </a:spcBef>
              <a:spcAft>
                <a:spcPts val="0"/>
              </a:spcAft>
              <a:buClr>
                <a:srgbClr val="FFFFFF"/>
              </a:buClr>
              <a:buSzPct val="100000"/>
              <a:buNone/>
              <a:defRPr sz="4000" b="1">
                <a:solidFill>
                  <a:srgbClr val="FFFFFF"/>
                </a:solidFill>
              </a:defRPr>
            </a:lvl8pPr>
            <a:lvl9pPr lvl="8" algn="ctr">
              <a:lnSpc>
                <a:spcPct val="100000"/>
              </a:lnSpc>
              <a:spcBef>
                <a:spcPts val="0"/>
              </a:spcBef>
              <a:spcAft>
                <a:spcPts val="0"/>
              </a:spcAft>
              <a:buClr>
                <a:srgbClr val="FFFFFF"/>
              </a:buClr>
              <a:buSzPct val="100000"/>
              <a:buNone/>
              <a:defRPr sz="4000" b="1">
                <a:solidFill>
                  <a:srgbClr val="FFFFFF"/>
                </a:solidFill>
              </a:defRPr>
            </a:lvl9pPr>
          </a:lstStyle>
          <a:p>
            <a:endParaRPr/>
          </a:p>
        </p:txBody>
      </p:sp>
      <p:sp>
        <p:nvSpPr>
          <p:cNvPr id="193" name="Shape 193"/>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FFFFFF"/>
                </a:solidFill>
              </a:rPr>
              <a:t>‹#›</a:t>
            </a:fld>
            <a:endParaRPr lang="en" sz="1000">
              <a:solidFill>
                <a:srgbClr val="FFFFFF"/>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ustom layout 12">
    <p:bg>
      <p:bgPr>
        <a:solidFill>
          <a:srgbClr val="FFFFFF"/>
        </a:solidFill>
        <a:effectLst/>
      </p:bgPr>
    </p:bg>
    <p:spTree>
      <p:nvGrpSpPr>
        <p:cNvPr id="1" name="Shape 194"/>
        <p:cNvGrpSpPr/>
        <p:nvPr/>
      </p:nvGrpSpPr>
      <p:grpSpPr>
        <a:xfrm>
          <a:off x="0" y="0"/>
          <a:ext cx="0" cy="0"/>
          <a:chOff x="0" y="0"/>
          <a:chExt cx="0" cy="0"/>
        </a:xfrm>
      </p:grpSpPr>
      <p:sp>
        <p:nvSpPr>
          <p:cNvPr id="195" name="Shape 195"/>
          <p:cNvSpPr/>
          <p:nvPr/>
        </p:nvSpPr>
        <p:spPr>
          <a:xfrm>
            <a:off x="0" y="0"/>
            <a:ext cx="9144000" cy="51435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cxnSp>
        <p:nvCxnSpPr>
          <p:cNvPr id="196" name="Shape 196"/>
          <p:cNvCxnSpPr/>
          <p:nvPr/>
        </p:nvCxnSpPr>
        <p:spPr>
          <a:xfrm>
            <a:off x="356325" y="4823300"/>
            <a:ext cx="2942400" cy="0"/>
          </a:xfrm>
          <a:prstGeom prst="straightConnector1">
            <a:avLst/>
          </a:prstGeom>
          <a:noFill/>
          <a:ln w="9525" cap="flat" cmpd="sng">
            <a:solidFill>
              <a:srgbClr val="E0E0E0"/>
            </a:solidFill>
            <a:prstDash val="solid"/>
            <a:round/>
            <a:headEnd type="none" w="med" len="med"/>
            <a:tailEnd type="none" w="med" len="med"/>
          </a:ln>
        </p:spPr>
      </p:cxnSp>
      <p:cxnSp>
        <p:nvCxnSpPr>
          <p:cNvPr id="197" name="Shape 197"/>
          <p:cNvCxnSpPr/>
          <p:nvPr/>
        </p:nvCxnSpPr>
        <p:spPr>
          <a:xfrm>
            <a:off x="4614775" y="373547"/>
            <a:ext cx="4206600" cy="0"/>
          </a:xfrm>
          <a:prstGeom prst="straightConnector1">
            <a:avLst/>
          </a:prstGeom>
          <a:noFill/>
          <a:ln w="9525" cap="flat" cmpd="sng">
            <a:solidFill>
              <a:srgbClr val="E0E0E0"/>
            </a:solidFill>
            <a:prstDash val="solid"/>
            <a:round/>
            <a:headEnd type="none" w="med" len="med"/>
            <a:tailEnd type="none" w="med" len="med"/>
          </a:ln>
        </p:spPr>
      </p:cxnSp>
      <p:sp>
        <p:nvSpPr>
          <p:cNvPr id="198" name="Shape 198"/>
          <p:cNvSpPr/>
          <p:nvPr/>
        </p:nvSpPr>
        <p:spPr>
          <a:xfrm>
            <a:off x="4428475" y="316847"/>
            <a:ext cx="110100" cy="1134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sp>
        <p:nvSpPr>
          <p:cNvPr id="199" name="Shape 199"/>
          <p:cNvSpPr/>
          <p:nvPr/>
        </p:nvSpPr>
        <p:spPr>
          <a:xfrm>
            <a:off x="356325" y="316850"/>
            <a:ext cx="2942400" cy="1134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sp>
        <p:nvSpPr>
          <p:cNvPr id="200" name="Shape 200"/>
          <p:cNvSpPr txBox="1">
            <a:spLocks noGrp="1"/>
          </p:cNvSpPr>
          <p:nvPr>
            <p:ph type="title"/>
          </p:nvPr>
        </p:nvSpPr>
        <p:spPr>
          <a:xfrm>
            <a:off x="305450" y="525950"/>
            <a:ext cx="3142800" cy="1587000"/>
          </a:xfrm>
          <a:prstGeom prst="rect">
            <a:avLst/>
          </a:prstGeom>
          <a:noFill/>
        </p:spPr>
        <p:txBody>
          <a:bodyPr wrap="square" lIns="91425" tIns="91425" rIns="91425" bIns="91425" anchor="t" anchorCtr="0"/>
          <a:lstStyle>
            <a:lvl1pPr lvl="0" algn="l">
              <a:lnSpc>
                <a:spcPct val="100000"/>
              </a:lnSpc>
              <a:spcBef>
                <a:spcPts val="0"/>
              </a:spcBef>
              <a:spcAft>
                <a:spcPts val="0"/>
              </a:spcAft>
              <a:buClr>
                <a:srgbClr val="434343"/>
              </a:buClr>
              <a:buSzPct val="92307"/>
              <a:buNone/>
              <a:defRPr sz="2600" b="1">
                <a:solidFill>
                  <a:srgbClr val="434343"/>
                </a:solidFill>
              </a:defRPr>
            </a:lvl1pPr>
            <a:lvl2pPr lvl="1" algn="l">
              <a:lnSpc>
                <a:spcPct val="100000"/>
              </a:lnSpc>
              <a:spcBef>
                <a:spcPts val="0"/>
              </a:spcBef>
              <a:spcAft>
                <a:spcPts val="0"/>
              </a:spcAft>
              <a:buClr>
                <a:srgbClr val="434343"/>
              </a:buClr>
              <a:buSzPct val="109090"/>
              <a:buNone/>
              <a:defRPr sz="2200" b="1">
                <a:solidFill>
                  <a:srgbClr val="434343"/>
                </a:solidFill>
              </a:defRPr>
            </a:lvl2pPr>
            <a:lvl3pPr lvl="2" algn="l">
              <a:lnSpc>
                <a:spcPct val="100000"/>
              </a:lnSpc>
              <a:spcBef>
                <a:spcPts val="0"/>
              </a:spcBef>
              <a:spcAft>
                <a:spcPts val="0"/>
              </a:spcAft>
              <a:buClr>
                <a:srgbClr val="434343"/>
              </a:buClr>
              <a:buSzPct val="109090"/>
              <a:buNone/>
              <a:defRPr sz="2200" b="1">
                <a:solidFill>
                  <a:srgbClr val="434343"/>
                </a:solidFill>
              </a:defRPr>
            </a:lvl3pPr>
            <a:lvl4pPr lvl="3" algn="l">
              <a:lnSpc>
                <a:spcPct val="100000"/>
              </a:lnSpc>
              <a:spcBef>
                <a:spcPts val="0"/>
              </a:spcBef>
              <a:spcAft>
                <a:spcPts val="0"/>
              </a:spcAft>
              <a:buClr>
                <a:srgbClr val="434343"/>
              </a:buClr>
              <a:buSzPct val="109090"/>
              <a:buNone/>
              <a:defRPr sz="2200" b="1">
                <a:solidFill>
                  <a:srgbClr val="434343"/>
                </a:solidFill>
              </a:defRPr>
            </a:lvl4pPr>
            <a:lvl5pPr lvl="4" algn="l">
              <a:lnSpc>
                <a:spcPct val="100000"/>
              </a:lnSpc>
              <a:spcBef>
                <a:spcPts val="0"/>
              </a:spcBef>
              <a:spcAft>
                <a:spcPts val="0"/>
              </a:spcAft>
              <a:buClr>
                <a:srgbClr val="434343"/>
              </a:buClr>
              <a:buSzPct val="109090"/>
              <a:buNone/>
              <a:defRPr sz="2200" b="1">
                <a:solidFill>
                  <a:srgbClr val="434343"/>
                </a:solidFill>
              </a:defRPr>
            </a:lvl5pPr>
            <a:lvl6pPr lvl="5" algn="l">
              <a:lnSpc>
                <a:spcPct val="100000"/>
              </a:lnSpc>
              <a:spcBef>
                <a:spcPts val="0"/>
              </a:spcBef>
              <a:spcAft>
                <a:spcPts val="0"/>
              </a:spcAft>
              <a:buClr>
                <a:srgbClr val="434343"/>
              </a:buClr>
              <a:buSzPct val="109090"/>
              <a:buNone/>
              <a:defRPr sz="2200" b="1">
                <a:solidFill>
                  <a:srgbClr val="434343"/>
                </a:solidFill>
              </a:defRPr>
            </a:lvl6pPr>
            <a:lvl7pPr lvl="6" algn="l">
              <a:lnSpc>
                <a:spcPct val="100000"/>
              </a:lnSpc>
              <a:spcBef>
                <a:spcPts val="0"/>
              </a:spcBef>
              <a:spcAft>
                <a:spcPts val="0"/>
              </a:spcAft>
              <a:buClr>
                <a:srgbClr val="434343"/>
              </a:buClr>
              <a:buSzPct val="109090"/>
              <a:buNone/>
              <a:defRPr sz="2200" b="1">
                <a:solidFill>
                  <a:srgbClr val="434343"/>
                </a:solidFill>
              </a:defRPr>
            </a:lvl7pPr>
            <a:lvl8pPr lvl="7" algn="l">
              <a:lnSpc>
                <a:spcPct val="100000"/>
              </a:lnSpc>
              <a:spcBef>
                <a:spcPts val="0"/>
              </a:spcBef>
              <a:spcAft>
                <a:spcPts val="0"/>
              </a:spcAft>
              <a:buClr>
                <a:srgbClr val="434343"/>
              </a:buClr>
              <a:buSzPct val="109090"/>
              <a:buNone/>
              <a:defRPr sz="2200" b="1">
                <a:solidFill>
                  <a:srgbClr val="434343"/>
                </a:solidFill>
              </a:defRPr>
            </a:lvl8pPr>
            <a:lvl9pPr lvl="8" algn="l">
              <a:lnSpc>
                <a:spcPct val="100000"/>
              </a:lnSpc>
              <a:spcBef>
                <a:spcPts val="0"/>
              </a:spcBef>
              <a:spcAft>
                <a:spcPts val="0"/>
              </a:spcAft>
              <a:buClr>
                <a:srgbClr val="434343"/>
              </a:buClr>
              <a:buSzPct val="109090"/>
              <a:buNone/>
              <a:defRPr sz="2200" b="1">
                <a:solidFill>
                  <a:srgbClr val="434343"/>
                </a:solidFill>
              </a:defRPr>
            </a:lvl9pPr>
          </a:lstStyle>
          <a:p>
            <a:endParaRPr/>
          </a:p>
        </p:txBody>
      </p:sp>
      <p:sp>
        <p:nvSpPr>
          <p:cNvPr id="201" name="Shape 201"/>
          <p:cNvSpPr txBox="1">
            <a:spLocks noGrp="1"/>
          </p:cNvSpPr>
          <p:nvPr>
            <p:ph type="body" idx="1"/>
          </p:nvPr>
        </p:nvSpPr>
        <p:spPr>
          <a:xfrm>
            <a:off x="4610700" y="525950"/>
            <a:ext cx="4206600" cy="4018200"/>
          </a:xfrm>
          <a:prstGeom prst="rect">
            <a:avLst/>
          </a:prstGeom>
          <a:noFill/>
        </p:spPr>
        <p:txBody>
          <a:bodyPr wrap="square" lIns="91425" tIns="91425" rIns="91425" bIns="91425" anchor="t" anchorCtr="0"/>
          <a:lstStyle>
            <a:lvl1pPr lvl="0" algn="l">
              <a:lnSpc>
                <a:spcPct val="115000"/>
              </a:lnSpc>
              <a:spcBef>
                <a:spcPts val="0"/>
              </a:spcBef>
              <a:spcAft>
                <a:spcPts val="1600"/>
              </a:spcAft>
              <a:buClr>
                <a:srgbClr val="666666"/>
              </a:buClr>
              <a:buSzPct val="100000"/>
              <a:defRPr sz="1400">
                <a:solidFill>
                  <a:srgbClr val="666666"/>
                </a:solidFill>
              </a:defRPr>
            </a:lvl1pPr>
            <a:lvl2pPr lvl="1" algn="l">
              <a:lnSpc>
                <a:spcPct val="115000"/>
              </a:lnSpc>
              <a:spcBef>
                <a:spcPts val="0"/>
              </a:spcBef>
              <a:spcAft>
                <a:spcPts val="1600"/>
              </a:spcAft>
              <a:buClr>
                <a:srgbClr val="666666"/>
              </a:buClr>
              <a:defRPr>
                <a:solidFill>
                  <a:srgbClr val="666666"/>
                </a:solidFill>
              </a:defRPr>
            </a:lvl2pPr>
            <a:lvl3pPr lvl="2" algn="l">
              <a:lnSpc>
                <a:spcPct val="115000"/>
              </a:lnSpc>
              <a:spcBef>
                <a:spcPts val="0"/>
              </a:spcBef>
              <a:spcAft>
                <a:spcPts val="1600"/>
              </a:spcAft>
              <a:buClr>
                <a:srgbClr val="666666"/>
              </a:buClr>
              <a:defRPr>
                <a:solidFill>
                  <a:srgbClr val="666666"/>
                </a:solidFill>
              </a:defRPr>
            </a:lvl3pPr>
            <a:lvl4pPr lvl="3" algn="l">
              <a:lnSpc>
                <a:spcPct val="115000"/>
              </a:lnSpc>
              <a:spcBef>
                <a:spcPts val="0"/>
              </a:spcBef>
              <a:spcAft>
                <a:spcPts val="1600"/>
              </a:spcAft>
              <a:buClr>
                <a:srgbClr val="666666"/>
              </a:buClr>
              <a:defRPr>
                <a:solidFill>
                  <a:srgbClr val="666666"/>
                </a:solidFill>
              </a:defRPr>
            </a:lvl4pPr>
            <a:lvl5pPr lvl="4" algn="l">
              <a:lnSpc>
                <a:spcPct val="115000"/>
              </a:lnSpc>
              <a:spcBef>
                <a:spcPts val="0"/>
              </a:spcBef>
              <a:spcAft>
                <a:spcPts val="1600"/>
              </a:spcAft>
              <a:buClr>
                <a:srgbClr val="666666"/>
              </a:buClr>
              <a:defRPr>
                <a:solidFill>
                  <a:srgbClr val="666666"/>
                </a:solidFill>
              </a:defRPr>
            </a:lvl5pPr>
            <a:lvl6pPr lvl="5" algn="l">
              <a:lnSpc>
                <a:spcPct val="115000"/>
              </a:lnSpc>
              <a:spcBef>
                <a:spcPts val="0"/>
              </a:spcBef>
              <a:spcAft>
                <a:spcPts val="1600"/>
              </a:spcAft>
              <a:buClr>
                <a:srgbClr val="666666"/>
              </a:buClr>
              <a:defRPr>
                <a:solidFill>
                  <a:srgbClr val="666666"/>
                </a:solidFill>
              </a:defRPr>
            </a:lvl6pPr>
            <a:lvl7pPr lvl="6" algn="l">
              <a:lnSpc>
                <a:spcPct val="115000"/>
              </a:lnSpc>
              <a:spcBef>
                <a:spcPts val="0"/>
              </a:spcBef>
              <a:spcAft>
                <a:spcPts val="1600"/>
              </a:spcAft>
              <a:buClr>
                <a:srgbClr val="666666"/>
              </a:buClr>
              <a:defRPr>
                <a:solidFill>
                  <a:srgbClr val="666666"/>
                </a:solidFill>
              </a:defRPr>
            </a:lvl7pPr>
            <a:lvl8pPr lvl="7" algn="l">
              <a:lnSpc>
                <a:spcPct val="115000"/>
              </a:lnSpc>
              <a:spcBef>
                <a:spcPts val="0"/>
              </a:spcBef>
              <a:spcAft>
                <a:spcPts val="1600"/>
              </a:spcAft>
              <a:buClr>
                <a:srgbClr val="666666"/>
              </a:buClr>
              <a:defRPr>
                <a:solidFill>
                  <a:srgbClr val="666666"/>
                </a:solidFill>
              </a:defRPr>
            </a:lvl8pPr>
            <a:lvl9pPr lvl="8" algn="l">
              <a:lnSpc>
                <a:spcPct val="115000"/>
              </a:lnSpc>
              <a:spcBef>
                <a:spcPts val="0"/>
              </a:spcBef>
              <a:spcAft>
                <a:spcPts val="1600"/>
              </a:spcAft>
              <a:buClr>
                <a:srgbClr val="666666"/>
              </a:buClr>
              <a:defRPr>
                <a:solidFill>
                  <a:srgbClr val="666666"/>
                </a:solidFill>
              </a:defRPr>
            </a:lvl9pPr>
          </a:lstStyle>
          <a:p>
            <a:endParaRPr/>
          </a:p>
        </p:txBody>
      </p:sp>
      <p:sp>
        <p:nvSpPr>
          <p:cNvPr id="202" name="Shape 202"/>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666666"/>
                </a:solidFill>
              </a:rPr>
              <a:t>‹#›</a:t>
            </a:fld>
            <a:endParaRPr lang="en" sz="1000">
              <a:solidFill>
                <a:srgbClr val="666666"/>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Custom layout 13">
    <p:bg>
      <p:bgPr>
        <a:solidFill>
          <a:srgbClr val="FFFFFF"/>
        </a:solidFill>
        <a:effectLst/>
      </p:bgPr>
    </p:bg>
    <p:spTree>
      <p:nvGrpSpPr>
        <p:cNvPr id="1" name="Shape 203"/>
        <p:cNvGrpSpPr/>
        <p:nvPr/>
      </p:nvGrpSpPr>
      <p:grpSpPr>
        <a:xfrm>
          <a:off x="0" y="0"/>
          <a:ext cx="0" cy="0"/>
          <a:chOff x="0" y="0"/>
          <a:chExt cx="0" cy="0"/>
        </a:xfrm>
      </p:grpSpPr>
      <p:pic>
        <p:nvPicPr>
          <p:cNvPr id="204" name="Shape 204"/>
          <p:cNvPicPr preferRelativeResize="0"/>
          <p:nvPr/>
        </p:nvPicPr>
        <p:blipFill>
          <a:blip r:embed="rId2">
            <a:alphaModFix/>
          </a:blip>
          <a:stretch>
            <a:fillRect/>
          </a:stretch>
        </p:blipFill>
        <p:spPr>
          <a:xfrm>
            <a:off x="-1" y="-3"/>
            <a:ext cx="9144007" cy="5143500"/>
          </a:xfrm>
          <a:prstGeom prst="rect">
            <a:avLst/>
          </a:prstGeom>
          <a:noFill/>
          <a:ln>
            <a:noFill/>
          </a:ln>
        </p:spPr>
      </p:pic>
      <p:sp>
        <p:nvSpPr>
          <p:cNvPr id="205" name="Shape 205"/>
          <p:cNvSpPr txBox="1">
            <a:spLocks noGrp="1"/>
          </p:cNvSpPr>
          <p:nvPr>
            <p:ph type="ctrTitle"/>
          </p:nvPr>
        </p:nvSpPr>
        <p:spPr>
          <a:xfrm>
            <a:off x="436825" y="901200"/>
            <a:ext cx="4065900" cy="3341100"/>
          </a:xfrm>
          <a:prstGeom prst="rect">
            <a:avLst/>
          </a:prstGeom>
          <a:noFill/>
        </p:spPr>
        <p:txBody>
          <a:bodyPr wrap="square" lIns="91425" tIns="91425" rIns="91425" bIns="91425" anchor="ctr" anchorCtr="0"/>
          <a:lstStyle>
            <a:lvl1pPr lvl="0" algn="l">
              <a:lnSpc>
                <a:spcPct val="100000"/>
              </a:lnSpc>
              <a:spcBef>
                <a:spcPts val="0"/>
              </a:spcBef>
              <a:spcAft>
                <a:spcPts val="0"/>
              </a:spcAft>
              <a:buClr>
                <a:srgbClr val="424242"/>
              </a:buClr>
              <a:buSzPct val="100000"/>
              <a:buNone/>
              <a:defRPr sz="3600">
                <a:solidFill>
                  <a:srgbClr val="424242"/>
                </a:solidFill>
              </a:defRPr>
            </a:lvl1pPr>
            <a:lvl2pPr lvl="1" algn="l">
              <a:lnSpc>
                <a:spcPct val="100000"/>
              </a:lnSpc>
              <a:spcBef>
                <a:spcPts val="0"/>
              </a:spcBef>
              <a:spcAft>
                <a:spcPts val="0"/>
              </a:spcAft>
              <a:buClr>
                <a:srgbClr val="424242"/>
              </a:buClr>
              <a:buSzPct val="100000"/>
              <a:buNone/>
              <a:defRPr sz="3600">
                <a:solidFill>
                  <a:srgbClr val="424242"/>
                </a:solidFill>
              </a:defRPr>
            </a:lvl2pPr>
            <a:lvl3pPr lvl="2" algn="l">
              <a:lnSpc>
                <a:spcPct val="100000"/>
              </a:lnSpc>
              <a:spcBef>
                <a:spcPts val="0"/>
              </a:spcBef>
              <a:spcAft>
                <a:spcPts val="0"/>
              </a:spcAft>
              <a:buClr>
                <a:srgbClr val="424242"/>
              </a:buClr>
              <a:buSzPct val="100000"/>
              <a:buNone/>
              <a:defRPr sz="3600">
                <a:solidFill>
                  <a:srgbClr val="424242"/>
                </a:solidFill>
              </a:defRPr>
            </a:lvl3pPr>
            <a:lvl4pPr lvl="3" algn="l">
              <a:lnSpc>
                <a:spcPct val="100000"/>
              </a:lnSpc>
              <a:spcBef>
                <a:spcPts val="0"/>
              </a:spcBef>
              <a:spcAft>
                <a:spcPts val="0"/>
              </a:spcAft>
              <a:buClr>
                <a:srgbClr val="424242"/>
              </a:buClr>
              <a:buSzPct val="100000"/>
              <a:buNone/>
              <a:defRPr sz="3600">
                <a:solidFill>
                  <a:srgbClr val="424242"/>
                </a:solidFill>
              </a:defRPr>
            </a:lvl4pPr>
            <a:lvl5pPr lvl="4" algn="l">
              <a:lnSpc>
                <a:spcPct val="100000"/>
              </a:lnSpc>
              <a:spcBef>
                <a:spcPts val="0"/>
              </a:spcBef>
              <a:spcAft>
                <a:spcPts val="0"/>
              </a:spcAft>
              <a:buClr>
                <a:srgbClr val="424242"/>
              </a:buClr>
              <a:buSzPct val="100000"/>
              <a:buNone/>
              <a:defRPr sz="3600">
                <a:solidFill>
                  <a:srgbClr val="424242"/>
                </a:solidFill>
              </a:defRPr>
            </a:lvl5pPr>
            <a:lvl6pPr lvl="5" algn="l">
              <a:lnSpc>
                <a:spcPct val="100000"/>
              </a:lnSpc>
              <a:spcBef>
                <a:spcPts val="0"/>
              </a:spcBef>
              <a:spcAft>
                <a:spcPts val="0"/>
              </a:spcAft>
              <a:buClr>
                <a:srgbClr val="424242"/>
              </a:buClr>
              <a:buSzPct val="100000"/>
              <a:buNone/>
              <a:defRPr sz="3600">
                <a:solidFill>
                  <a:srgbClr val="424242"/>
                </a:solidFill>
              </a:defRPr>
            </a:lvl6pPr>
            <a:lvl7pPr lvl="6" algn="l">
              <a:lnSpc>
                <a:spcPct val="100000"/>
              </a:lnSpc>
              <a:spcBef>
                <a:spcPts val="0"/>
              </a:spcBef>
              <a:spcAft>
                <a:spcPts val="0"/>
              </a:spcAft>
              <a:buClr>
                <a:srgbClr val="424242"/>
              </a:buClr>
              <a:buSzPct val="100000"/>
              <a:buNone/>
              <a:defRPr sz="3600">
                <a:solidFill>
                  <a:srgbClr val="424242"/>
                </a:solidFill>
              </a:defRPr>
            </a:lvl7pPr>
            <a:lvl8pPr lvl="7" algn="l">
              <a:lnSpc>
                <a:spcPct val="100000"/>
              </a:lnSpc>
              <a:spcBef>
                <a:spcPts val="0"/>
              </a:spcBef>
              <a:spcAft>
                <a:spcPts val="0"/>
              </a:spcAft>
              <a:buClr>
                <a:srgbClr val="424242"/>
              </a:buClr>
              <a:buSzPct val="100000"/>
              <a:buNone/>
              <a:defRPr sz="3600">
                <a:solidFill>
                  <a:srgbClr val="424242"/>
                </a:solidFill>
              </a:defRPr>
            </a:lvl8pPr>
            <a:lvl9pPr lvl="8" algn="l">
              <a:lnSpc>
                <a:spcPct val="100000"/>
              </a:lnSpc>
              <a:spcBef>
                <a:spcPts val="0"/>
              </a:spcBef>
              <a:spcAft>
                <a:spcPts val="0"/>
              </a:spcAft>
              <a:buClr>
                <a:srgbClr val="424242"/>
              </a:buClr>
              <a:buSzPct val="100000"/>
              <a:buNone/>
              <a:defRPr sz="3600">
                <a:solidFill>
                  <a:srgbClr val="424242"/>
                </a:solidFill>
              </a:defRPr>
            </a:lvl9pPr>
          </a:lstStyle>
          <a:p>
            <a:endParaRPr/>
          </a:p>
        </p:txBody>
      </p:sp>
      <p:sp>
        <p:nvSpPr>
          <p:cNvPr id="206" name="Shape 206"/>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FFFFFF"/>
                </a:solidFill>
              </a:rPr>
              <a:t>‹#›</a:t>
            </a:fld>
            <a:endParaRPr lang="en" sz="1000">
              <a:solidFill>
                <a:srgbClr val="FFFFFF"/>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Custom layout 14">
    <p:bg>
      <p:bgPr>
        <a:solidFill>
          <a:srgbClr val="FFFFFF"/>
        </a:solidFill>
        <a:effectLst/>
      </p:bgPr>
    </p:bg>
    <p:spTree>
      <p:nvGrpSpPr>
        <p:cNvPr id="1" name="Shape 207"/>
        <p:cNvGrpSpPr/>
        <p:nvPr/>
      </p:nvGrpSpPr>
      <p:grpSpPr>
        <a:xfrm>
          <a:off x="0" y="0"/>
          <a:ext cx="0" cy="0"/>
          <a:chOff x="0" y="0"/>
          <a:chExt cx="0" cy="0"/>
        </a:xfrm>
      </p:grpSpPr>
      <p:sp>
        <p:nvSpPr>
          <p:cNvPr id="208" name="Shape 208"/>
          <p:cNvSpPr/>
          <p:nvPr/>
        </p:nvSpPr>
        <p:spPr>
          <a:xfrm>
            <a:off x="0" y="0"/>
            <a:ext cx="9144000" cy="51435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grpSp>
        <p:nvGrpSpPr>
          <p:cNvPr id="209" name="Shape 209"/>
          <p:cNvGrpSpPr/>
          <p:nvPr/>
        </p:nvGrpSpPr>
        <p:grpSpPr>
          <a:xfrm>
            <a:off x="2" y="4713898"/>
            <a:ext cx="3047923" cy="429600"/>
            <a:chOff x="-73" y="4713898"/>
            <a:chExt cx="3047923" cy="429600"/>
          </a:xfrm>
        </p:grpSpPr>
        <p:sp>
          <p:nvSpPr>
            <p:cNvPr id="210" name="Shape 210"/>
            <p:cNvSpPr/>
            <p:nvPr/>
          </p:nvSpPr>
          <p:spPr>
            <a:xfrm rot="-5400000">
              <a:off x="2452050" y="4547698"/>
              <a:ext cx="429600" cy="762000"/>
            </a:xfrm>
            <a:prstGeom prst="rtTriangle">
              <a:avLst/>
            </a:prstGeom>
            <a:solidFill>
              <a:srgbClr val="EFEFEF"/>
            </a:solidFill>
            <a:ln>
              <a:noFill/>
            </a:ln>
          </p:spPr>
          <p:txBody>
            <a:bodyPr wrap="square" lIns="91425" tIns="91425" rIns="91425" bIns="91425" anchor="ctr" anchorCtr="0">
              <a:noAutofit/>
            </a:bodyPr>
            <a:lstStyle/>
            <a:p>
              <a:pPr lvl="0">
                <a:spcBef>
                  <a:spcPts val="0"/>
                </a:spcBef>
                <a:buNone/>
              </a:pPr>
              <a:endParaRPr/>
            </a:p>
          </p:txBody>
        </p:sp>
        <p:sp>
          <p:nvSpPr>
            <p:cNvPr id="211" name="Shape 211"/>
            <p:cNvSpPr/>
            <p:nvPr/>
          </p:nvSpPr>
          <p:spPr>
            <a:xfrm rot="-5400000">
              <a:off x="928119" y="4547698"/>
              <a:ext cx="429600" cy="762000"/>
            </a:xfrm>
            <a:prstGeom prst="rtTriangle">
              <a:avLst/>
            </a:prstGeom>
            <a:solidFill>
              <a:srgbClr val="D9D9D9"/>
            </a:solidFill>
            <a:ln>
              <a:noFill/>
            </a:ln>
          </p:spPr>
          <p:txBody>
            <a:bodyPr wrap="square" lIns="91425" tIns="91425" rIns="91425" bIns="91425" anchor="ctr" anchorCtr="0">
              <a:noAutofit/>
            </a:bodyPr>
            <a:lstStyle/>
            <a:p>
              <a:pPr lvl="0">
                <a:spcBef>
                  <a:spcPts val="0"/>
                </a:spcBef>
                <a:buNone/>
              </a:pPr>
              <a:endParaRPr/>
            </a:p>
          </p:txBody>
        </p:sp>
        <p:sp>
          <p:nvSpPr>
            <p:cNvPr id="212" name="Shape 212"/>
            <p:cNvSpPr/>
            <p:nvPr/>
          </p:nvSpPr>
          <p:spPr>
            <a:xfrm rot="5400000" flipH="1">
              <a:off x="1689952" y="4547698"/>
              <a:ext cx="429600" cy="762000"/>
            </a:xfrm>
            <a:prstGeom prst="rtTriangle">
              <a:avLst/>
            </a:prstGeom>
            <a:solidFill>
              <a:srgbClr val="F3F3F3"/>
            </a:solidFill>
            <a:ln>
              <a:noFill/>
            </a:ln>
          </p:spPr>
          <p:txBody>
            <a:bodyPr wrap="square" lIns="91425" tIns="91425" rIns="91425" bIns="91425" anchor="ctr" anchorCtr="0">
              <a:noAutofit/>
            </a:bodyPr>
            <a:lstStyle/>
            <a:p>
              <a:pPr lvl="0">
                <a:spcBef>
                  <a:spcPts val="0"/>
                </a:spcBef>
                <a:buNone/>
              </a:pPr>
              <a:endParaRPr/>
            </a:p>
          </p:txBody>
        </p:sp>
        <p:sp>
          <p:nvSpPr>
            <p:cNvPr id="213" name="Shape 213"/>
            <p:cNvSpPr/>
            <p:nvPr/>
          </p:nvSpPr>
          <p:spPr>
            <a:xfrm rot="5400000" flipH="1">
              <a:off x="166127" y="4547698"/>
              <a:ext cx="429600" cy="762000"/>
            </a:xfrm>
            <a:prstGeom prst="rtTriangle">
              <a:avLst/>
            </a:prstGeom>
            <a:solidFill>
              <a:srgbClr val="F3F3F3"/>
            </a:solidFill>
            <a:ln>
              <a:noFill/>
            </a:ln>
          </p:spPr>
          <p:txBody>
            <a:bodyPr wrap="square" lIns="91425" tIns="91425" rIns="91425" bIns="91425" anchor="ctr" anchorCtr="0">
              <a:noAutofit/>
            </a:bodyPr>
            <a:lstStyle/>
            <a:p>
              <a:pPr lvl="0">
                <a:spcBef>
                  <a:spcPts val="0"/>
                </a:spcBef>
                <a:buNone/>
              </a:pPr>
              <a:endParaRPr/>
            </a:p>
          </p:txBody>
        </p:sp>
      </p:grpSp>
      <p:sp>
        <p:nvSpPr>
          <p:cNvPr id="214" name="Shape 214"/>
          <p:cNvSpPr/>
          <p:nvPr/>
        </p:nvSpPr>
        <p:spPr>
          <a:xfrm>
            <a:off x="3047650" y="0"/>
            <a:ext cx="6096300" cy="51435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215" name="Shape 215"/>
          <p:cNvSpPr txBox="1">
            <a:spLocks noGrp="1"/>
          </p:cNvSpPr>
          <p:nvPr>
            <p:ph type="title"/>
          </p:nvPr>
        </p:nvSpPr>
        <p:spPr>
          <a:xfrm>
            <a:off x="185350" y="352000"/>
            <a:ext cx="2683200" cy="4078800"/>
          </a:xfrm>
          <a:prstGeom prst="rect">
            <a:avLst/>
          </a:prstGeom>
          <a:noFill/>
        </p:spPr>
        <p:txBody>
          <a:bodyPr wrap="square" lIns="91425" tIns="91425" rIns="91425" bIns="91425" anchor="t" anchorCtr="0"/>
          <a:lstStyle>
            <a:lvl1pPr lvl="0" algn="l">
              <a:lnSpc>
                <a:spcPct val="100000"/>
              </a:lnSpc>
              <a:spcBef>
                <a:spcPts val="0"/>
              </a:spcBef>
              <a:spcAft>
                <a:spcPts val="0"/>
              </a:spcAft>
              <a:buNone/>
              <a:defRPr sz="3000" b="1">
                <a:solidFill>
                  <a:srgbClr val="212121"/>
                </a:solidFill>
              </a:defRPr>
            </a:lvl1pPr>
            <a:lvl2pPr lvl="1" algn="l">
              <a:lnSpc>
                <a:spcPct val="100000"/>
              </a:lnSpc>
              <a:spcBef>
                <a:spcPts val="0"/>
              </a:spcBef>
              <a:spcAft>
                <a:spcPts val="0"/>
              </a:spcAft>
              <a:buNone/>
              <a:defRPr sz="2600" b="1">
                <a:solidFill>
                  <a:srgbClr val="212121"/>
                </a:solidFill>
              </a:defRPr>
            </a:lvl2pPr>
            <a:lvl3pPr lvl="2" algn="l">
              <a:lnSpc>
                <a:spcPct val="100000"/>
              </a:lnSpc>
              <a:spcBef>
                <a:spcPts val="0"/>
              </a:spcBef>
              <a:spcAft>
                <a:spcPts val="0"/>
              </a:spcAft>
              <a:buNone/>
              <a:defRPr sz="2600" b="1">
                <a:solidFill>
                  <a:srgbClr val="212121"/>
                </a:solidFill>
              </a:defRPr>
            </a:lvl3pPr>
            <a:lvl4pPr lvl="3" algn="l">
              <a:lnSpc>
                <a:spcPct val="100000"/>
              </a:lnSpc>
              <a:spcBef>
                <a:spcPts val="0"/>
              </a:spcBef>
              <a:spcAft>
                <a:spcPts val="0"/>
              </a:spcAft>
              <a:buNone/>
              <a:defRPr sz="2600" b="1">
                <a:solidFill>
                  <a:srgbClr val="212121"/>
                </a:solidFill>
              </a:defRPr>
            </a:lvl4pPr>
            <a:lvl5pPr lvl="4" algn="l">
              <a:lnSpc>
                <a:spcPct val="100000"/>
              </a:lnSpc>
              <a:spcBef>
                <a:spcPts val="0"/>
              </a:spcBef>
              <a:spcAft>
                <a:spcPts val="0"/>
              </a:spcAft>
              <a:buNone/>
              <a:defRPr sz="2600" b="1">
                <a:solidFill>
                  <a:srgbClr val="212121"/>
                </a:solidFill>
              </a:defRPr>
            </a:lvl5pPr>
            <a:lvl6pPr lvl="5" algn="l">
              <a:lnSpc>
                <a:spcPct val="100000"/>
              </a:lnSpc>
              <a:spcBef>
                <a:spcPts val="0"/>
              </a:spcBef>
              <a:spcAft>
                <a:spcPts val="0"/>
              </a:spcAft>
              <a:buNone/>
              <a:defRPr sz="2600" b="1">
                <a:solidFill>
                  <a:srgbClr val="212121"/>
                </a:solidFill>
              </a:defRPr>
            </a:lvl6pPr>
            <a:lvl7pPr lvl="6" algn="l">
              <a:lnSpc>
                <a:spcPct val="100000"/>
              </a:lnSpc>
              <a:spcBef>
                <a:spcPts val="0"/>
              </a:spcBef>
              <a:spcAft>
                <a:spcPts val="0"/>
              </a:spcAft>
              <a:buNone/>
              <a:defRPr sz="2600" b="1">
                <a:solidFill>
                  <a:srgbClr val="212121"/>
                </a:solidFill>
              </a:defRPr>
            </a:lvl7pPr>
            <a:lvl8pPr lvl="7" algn="l">
              <a:lnSpc>
                <a:spcPct val="100000"/>
              </a:lnSpc>
              <a:spcBef>
                <a:spcPts val="0"/>
              </a:spcBef>
              <a:spcAft>
                <a:spcPts val="0"/>
              </a:spcAft>
              <a:buNone/>
              <a:defRPr sz="2600" b="1">
                <a:solidFill>
                  <a:srgbClr val="212121"/>
                </a:solidFill>
              </a:defRPr>
            </a:lvl8pPr>
            <a:lvl9pPr lvl="8" algn="l">
              <a:lnSpc>
                <a:spcPct val="100000"/>
              </a:lnSpc>
              <a:spcBef>
                <a:spcPts val="0"/>
              </a:spcBef>
              <a:spcAft>
                <a:spcPts val="0"/>
              </a:spcAft>
              <a:buNone/>
              <a:defRPr sz="2600" b="1">
                <a:solidFill>
                  <a:srgbClr val="212121"/>
                </a:solidFill>
              </a:defRPr>
            </a:lvl9pPr>
          </a:lstStyle>
          <a:p>
            <a:endParaRPr/>
          </a:p>
        </p:txBody>
      </p:sp>
      <p:sp>
        <p:nvSpPr>
          <p:cNvPr id="216" name="Shape 216"/>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endParaRPr lang="en" sz="1000">
              <a:solidFill>
                <a:schemeClr val="dk2"/>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ustom layout 16">
    <p:bg>
      <p:bgPr>
        <a:solidFill>
          <a:srgbClr val="FFFFFF"/>
        </a:solidFill>
        <a:effectLst/>
      </p:bgPr>
    </p:bg>
    <p:spTree>
      <p:nvGrpSpPr>
        <p:cNvPr id="1" name="Shape 217"/>
        <p:cNvGrpSpPr/>
        <p:nvPr/>
      </p:nvGrpSpPr>
      <p:grpSpPr>
        <a:xfrm>
          <a:off x="0" y="0"/>
          <a:ext cx="0" cy="0"/>
          <a:chOff x="0" y="0"/>
          <a:chExt cx="0" cy="0"/>
        </a:xfrm>
      </p:grpSpPr>
      <p:sp>
        <p:nvSpPr>
          <p:cNvPr id="218" name="Shape 218"/>
          <p:cNvSpPr/>
          <p:nvPr/>
        </p:nvSpPr>
        <p:spPr>
          <a:xfrm>
            <a:off x="0" y="0"/>
            <a:ext cx="9144000" cy="51435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219" name="Shape 219"/>
          <p:cNvSpPr/>
          <p:nvPr/>
        </p:nvSpPr>
        <p:spPr>
          <a:xfrm>
            <a:off x="0" y="0"/>
            <a:ext cx="3585000" cy="5143500"/>
          </a:xfrm>
          <a:prstGeom prst="rect">
            <a:avLst/>
          </a:prstGeom>
          <a:solidFill>
            <a:srgbClr val="212121"/>
          </a:solidFill>
          <a:ln>
            <a:noFill/>
          </a:ln>
        </p:spPr>
        <p:txBody>
          <a:bodyPr wrap="square" lIns="91425" tIns="91425" rIns="91425" bIns="91425" anchor="ctr" anchorCtr="0">
            <a:noAutofit/>
          </a:bodyPr>
          <a:lstStyle/>
          <a:p>
            <a:pPr lvl="0">
              <a:spcBef>
                <a:spcPts val="0"/>
              </a:spcBef>
              <a:buNone/>
            </a:pPr>
            <a:endParaRPr/>
          </a:p>
        </p:txBody>
      </p:sp>
      <p:sp>
        <p:nvSpPr>
          <p:cNvPr id="220" name="Shape 220"/>
          <p:cNvSpPr/>
          <p:nvPr/>
        </p:nvSpPr>
        <p:spPr>
          <a:xfrm>
            <a:off x="4108825" y="636500"/>
            <a:ext cx="1944900" cy="57900"/>
          </a:xfrm>
          <a:prstGeom prst="rect">
            <a:avLst/>
          </a:prstGeom>
          <a:solidFill>
            <a:srgbClr val="E0E0E0"/>
          </a:solidFill>
          <a:ln>
            <a:noFill/>
          </a:ln>
        </p:spPr>
        <p:txBody>
          <a:bodyPr wrap="square" lIns="91425" tIns="91425" rIns="91425" bIns="91425" anchor="ctr" anchorCtr="0">
            <a:noAutofit/>
          </a:bodyPr>
          <a:lstStyle/>
          <a:p>
            <a:pPr lvl="0">
              <a:spcBef>
                <a:spcPts val="0"/>
              </a:spcBef>
              <a:buNone/>
            </a:pPr>
            <a:endParaRPr/>
          </a:p>
        </p:txBody>
      </p:sp>
      <p:sp>
        <p:nvSpPr>
          <p:cNvPr id="221" name="Shape 221"/>
          <p:cNvSpPr/>
          <p:nvPr/>
        </p:nvSpPr>
        <p:spPr>
          <a:xfrm>
            <a:off x="388425" y="636500"/>
            <a:ext cx="2789700" cy="57900"/>
          </a:xfrm>
          <a:prstGeom prst="rect">
            <a:avLst/>
          </a:prstGeom>
          <a:solidFill>
            <a:srgbClr val="FF9800"/>
          </a:solidFill>
          <a:ln>
            <a:noFill/>
          </a:ln>
        </p:spPr>
        <p:txBody>
          <a:bodyPr wrap="square" lIns="91425" tIns="91425" rIns="91425" bIns="91425" anchor="ctr" anchorCtr="0">
            <a:noAutofit/>
          </a:bodyPr>
          <a:lstStyle/>
          <a:p>
            <a:pPr lvl="0">
              <a:spcBef>
                <a:spcPts val="0"/>
              </a:spcBef>
              <a:buNone/>
            </a:pPr>
            <a:endParaRPr/>
          </a:p>
        </p:txBody>
      </p:sp>
      <p:sp>
        <p:nvSpPr>
          <p:cNvPr id="222" name="Shape 222"/>
          <p:cNvSpPr txBox="1">
            <a:spLocks noGrp="1"/>
          </p:cNvSpPr>
          <p:nvPr>
            <p:ph type="title"/>
          </p:nvPr>
        </p:nvSpPr>
        <p:spPr>
          <a:xfrm>
            <a:off x="308775" y="770525"/>
            <a:ext cx="2866800" cy="3753600"/>
          </a:xfrm>
          <a:prstGeom prst="rect">
            <a:avLst/>
          </a:prstGeom>
          <a:noFill/>
        </p:spPr>
        <p:txBody>
          <a:bodyPr wrap="square" lIns="91425" tIns="91425" rIns="91425" bIns="91425" anchor="t" anchorCtr="0"/>
          <a:lstStyle>
            <a:lvl1pPr lvl="0" algn="l">
              <a:lnSpc>
                <a:spcPct val="100000"/>
              </a:lnSpc>
              <a:spcBef>
                <a:spcPts val="0"/>
              </a:spcBef>
              <a:spcAft>
                <a:spcPts val="0"/>
              </a:spcAft>
              <a:buClr>
                <a:srgbClr val="FFFFFF"/>
              </a:buClr>
              <a:buSzPct val="75675"/>
              <a:buNone/>
              <a:defRPr sz="3700" b="1">
                <a:solidFill>
                  <a:srgbClr val="FFFFFF"/>
                </a:solidFill>
              </a:defRPr>
            </a:lvl1pPr>
            <a:lvl2pPr lvl="1" algn="l">
              <a:lnSpc>
                <a:spcPct val="100000"/>
              </a:lnSpc>
              <a:spcBef>
                <a:spcPts val="0"/>
              </a:spcBef>
              <a:spcAft>
                <a:spcPts val="0"/>
              </a:spcAft>
              <a:buClr>
                <a:srgbClr val="FFFFFF"/>
              </a:buClr>
              <a:buSzPct val="84848"/>
              <a:buNone/>
              <a:defRPr sz="3300" b="1">
                <a:solidFill>
                  <a:srgbClr val="FFFFFF"/>
                </a:solidFill>
              </a:defRPr>
            </a:lvl2pPr>
            <a:lvl3pPr lvl="2" algn="l">
              <a:lnSpc>
                <a:spcPct val="100000"/>
              </a:lnSpc>
              <a:spcBef>
                <a:spcPts val="0"/>
              </a:spcBef>
              <a:spcAft>
                <a:spcPts val="0"/>
              </a:spcAft>
              <a:buClr>
                <a:srgbClr val="FFFFFF"/>
              </a:buClr>
              <a:buSzPct val="84848"/>
              <a:buNone/>
              <a:defRPr sz="3300" b="1">
                <a:solidFill>
                  <a:srgbClr val="FFFFFF"/>
                </a:solidFill>
              </a:defRPr>
            </a:lvl3pPr>
            <a:lvl4pPr lvl="3" algn="l">
              <a:lnSpc>
                <a:spcPct val="100000"/>
              </a:lnSpc>
              <a:spcBef>
                <a:spcPts val="0"/>
              </a:spcBef>
              <a:spcAft>
                <a:spcPts val="0"/>
              </a:spcAft>
              <a:buClr>
                <a:srgbClr val="FFFFFF"/>
              </a:buClr>
              <a:buSzPct val="84848"/>
              <a:buNone/>
              <a:defRPr sz="3300" b="1">
                <a:solidFill>
                  <a:srgbClr val="FFFFFF"/>
                </a:solidFill>
              </a:defRPr>
            </a:lvl4pPr>
            <a:lvl5pPr lvl="4" algn="l">
              <a:lnSpc>
                <a:spcPct val="100000"/>
              </a:lnSpc>
              <a:spcBef>
                <a:spcPts val="0"/>
              </a:spcBef>
              <a:spcAft>
                <a:spcPts val="0"/>
              </a:spcAft>
              <a:buClr>
                <a:srgbClr val="FFFFFF"/>
              </a:buClr>
              <a:buSzPct val="84848"/>
              <a:buNone/>
              <a:defRPr sz="3300" b="1">
                <a:solidFill>
                  <a:srgbClr val="FFFFFF"/>
                </a:solidFill>
              </a:defRPr>
            </a:lvl5pPr>
            <a:lvl6pPr lvl="5" algn="l">
              <a:lnSpc>
                <a:spcPct val="100000"/>
              </a:lnSpc>
              <a:spcBef>
                <a:spcPts val="0"/>
              </a:spcBef>
              <a:spcAft>
                <a:spcPts val="0"/>
              </a:spcAft>
              <a:buClr>
                <a:srgbClr val="FFFFFF"/>
              </a:buClr>
              <a:buSzPct val="84848"/>
              <a:buNone/>
              <a:defRPr sz="3300" b="1">
                <a:solidFill>
                  <a:srgbClr val="FFFFFF"/>
                </a:solidFill>
              </a:defRPr>
            </a:lvl6pPr>
            <a:lvl7pPr lvl="6" algn="l">
              <a:lnSpc>
                <a:spcPct val="100000"/>
              </a:lnSpc>
              <a:spcBef>
                <a:spcPts val="0"/>
              </a:spcBef>
              <a:spcAft>
                <a:spcPts val="0"/>
              </a:spcAft>
              <a:buClr>
                <a:srgbClr val="FFFFFF"/>
              </a:buClr>
              <a:buSzPct val="84848"/>
              <a:buNone/>
              <a:defRPr sz="3300" b="1">
                <a:solidFill>
                  <a:srgbClr val="FFFFFF"/>
                </a:solidFill>
              </a:defRPr>
            </a:lvl7pPr>
            <a:lvl8pPr lvl="7" algn="l">
              <a:lnSpc>
                <a:spcPct val="100000"/>
              </a:lnSpc>
              <a:spcBef>
                <a:spcPts val="0"/>
              </a:spcBef>
              <a:spcAft>
                <a:spcPts val="0"/>
              </a:spcAft>
              <a:buClr>
                <a:srgbClr val="FFFFFF"/>
              </a:buClr>
              <a:buSzPct val="84848"/>
              <a:buNone/>
              <a:defRPr sz="3300" b="1">
                <a:solidFill>
                  <a:srgbClr val="FFFFFF"/>
                </a:solidFill>
              </a:defRPr>
            </a:lvl8pPr>
            <a:lvl9pPr lvl="8" algn="l">
              <a:lnSpc>
                <a:spcPct val="100000"/>
              </a:lnSpc>
              <a:spcBef>
                <a:spcPts val="0"/>
              </a:spcBef>
              <a:spcAft>
                <a:spcPts val="0"/>
              </a:spcAft>
              <a:buClr>
                <a:srgbClr val="FFFFFF"/>
              </a:buClr>
              <a:buSzPct val="84848"/>
              <a:buNone/>
              <a:defRPr sz="3300" b="1">
                <a:solidFill>
                  <a:srgbClr val="FFFFFF"/>
                </a:solidFill>
              </a:defRPr>
            </a:lvl9pPr>
          </a:lstStyle>
          <a:p>
            <a:endParaRPr/>
          </a:p>
        </p:txBody>
      </p:sp>
      <p:sp>
        <p:nvSpPr>
          <p:cNvPr id="223" name="Shape 223"/>
          <p:cNvSpPr txBox="1">
            <a:spLocks noGrp="1"/>
          </p:cNvSpPr>
          <p:nvPr>
            <p:ph type="body" idx="1"/>
          </p:nvPr>
        </p:nvSpPr>
        <p:spPr>
          <a:xfrm>
            <a:off x="4022850" y="770525"/>
            <a:ext cx="4919400" cy="3811800"/>
          </a:xfrm>
          <a:prstGeom prst="rect">
            <a:avLst/>
          </a:prstGeom>
          <a:noFill/>
        </p:spPr>
        <p:txBody>
          <a:bodyPr wrap="square" lIns="91425" tIns="91425" rIns="91425" bIns="91425" anchor="t" anchorCtr="0"/>
          <a:lstStyle>
            <a:lvl1pPr lvl="0" algn="l">
              <a:lnSpc>
                <a:spcPct val="115000"/>
              </a:lnSpc>
              <a:spcBef>
                <a:spcPts val="0"/>
              </a:spcBef>
              <a:spcAft>
                <a:spcPts val="1600"/>
              </a:spcAft>
              <a:buClr>
                <a:srgbClr val="434343"/>
              </a:buClr>
              <a:buSzPct val="93333"/>
              <a:defRPr sz="1500">
                <a:solidFill>
                  <a:srgbClr val="434343"/>
                </a:solidFill>
              </a:defRPr>
            </a:lvl1pPr>
            <a:lvl2pPr lvl="1" algn="l">
              <a:lnSpc>
                <a:spcPct val="115000"/>
              </a:lnSpc>
              <a:spcBef>
                <a:spcPts val="0"/>
              </a:spcBef>
              <a:spcAft>
                <a:spcPts val="1600"/>
              </a:spcAft>
              <a:buClr>
                <a:srgbClr val="434343"/>
              </a:buClr>
              <a:defRPr>
                <a:solidFill>
                  <a:srgbClr val="434343"/>
                </a:solidFill>
              </a:defRPr>
            </a:lvl2pPr>
            <a:lvl3pPr lvl="2" algn="l">
              <a:lnSpc>
                <a:spcPct val="115000"/>
              </a:lnSpc>
              <a:spcBef>
                <a:spcPts val="0"/>
              </a:spcBef>
              <a:spcAft>
                <a:spcPts val="1600"/>
              </a:spcAft>
              <a:buClr>
                <a:srgbClr val="434343"/>
              </a:buClr>
              <a:defRPr>
                <a:solidFill>
                  <a:srgbClr val="434343"/>
                </a:solidFill>
              </a:defRPr>
            </a:lvl3pPr>
            <a:lvl4pPr lvl="3" algn="l">
              <a:lnSpc>
                <a:spcPct val="115000"/>
              </a:lnSpc>
              <a:spcBef>
                <a:spcPts val="0"/>
              </a:spcBef>
              <a:spcAft>
                <a:spcPts val="1600"/>
              </a:spcAft>
              <a:buClr>
                <a:srgbClr val="434343"/>
              </a:buClr>
              <a:defRPr>
                <a:solidFill>
                  <a:srgbClr val="434343"/>
                </a:solidFill>
              </a:defRPr>
            </a:lvl4pPr>
            <a:lvl5pPr lvl="4" algn="l">
              <a:lnSpc>
                <a:spcPct val="115000"/>
              </a:lnSpc>
              <a:spcBef>
                <a:spcPts val="0"/>
              </a:spcBef>
              <a:spcAft>
                <a:spcPts val="1600"/>
              </a:spcAft>
              <a:buClr>
                <a:srgbClr val="434343"/>
              </a:buClr>
              <a:defRPr>
                <a:solidFill>
                  <a:srgbClr val="434343"/>
                </a:solidFill>
              </a:defRPr>
            </a:lvl5pPr>
            <a:lvl6pPr lvl="5" algn="l">
              <a:lnSpc>
                <a:spcPct val="115000"/>
              </a:lnSpc>
              <a:spcBef>
                <a:spcPts val="0"/>
              </a:spcBef>
              <a:spcAft>
                <a:spcPts val="1600"/>
              </a:spcAft>
              <a:buClr>
                <a:srgbClr val="434343"/>
              </a:buClr>
              <a:defRPr>
                <a:solidFill>
                  <a:srgbClr val="434343"/>
                </a:solidFill>
              </a:defRPr>
            </a:lvl6pPr>
            <a:lvl7pPr lvl="6" algn="l">
              <a:lnSpc>
                <a:spcPct val="115000"/>
              </a:lnSpc>
              <a:spcBef>
                <a:spcPts val="0"/>
              </a:spcBef>
              <a:spcAft>
                <a:spcPts val="1600"/>
              </a:spcAft>
              <a:buClr>
                <a:srgbClr val="434343"/>
              </a:buClr>
              <a:defRPr>
                <a:solidFill>
                  <a:srgbClr val="434343"/>
                </a:solidFill>
              </a:defRPr>
            </a:lvl7pPr>
            <a:lvl8pPr lvl="7" algn="l">
              <a:lnSpc>
                <a:spcPct val="115000"/>
              </a:lnSpc>
              <a:spcBef>
                <a:spcPts val="0"/>
              </a:spcBef>
              <a:spcAft>
                <a:spcPts val="1600"/>
              </a:spcAft>
              <a:buClr>
                <a:srgbClr val="434343"/>
              </a:buClr>
              <a:defRPr>
                <a:solidFill>
                  <a:srgbClr val="434343"/>
                </a:solidFill>
              </a:defRPr>
            </a:lvl8pPr>
            <a:lvl9pPr lvl="8" algn="l">
              <a:lnSpc>
                <a:spcPct val="115000"/>
              </a:lnSpc>
              <a:spcBef>
                <a:spcPts val="0"/>
              </a:spcBef>
              <a:spcAft>
                <a:spcPts val="1600"/>
              </a:spcAft>
              <a:buClr>
                <a:srgbClr val="434343"/>
              </a:buClr>
              <a:defRPr>
                <a:solidFill>
                  <a:srgbClr val="434343"/>
                </a:solidFill>
              </a:defRPr>
            </a:lvl9pPr>
          </a:lstStyle>
          <a:p>
            <a:endParaRPr/>
          </a:p>
        </p:txBody>
      </p:sp>
      <p:sp>
        <p:nvSpPr>
          <p:cNvPr id="224" name="Shape 224"/>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666666"/>
                </a:solidFill>
              </a:rPr>
              <a:t>‹#›</a:t>
            </a:fld>
            <a:endParaRPr lang="en" sz="1000">
              <a:solidFill>
                <a:srgbClr val="666666"/>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Custom layout 15">
    <p:bg>
      <p:bgPr>
        <a:solidFill>
          <a:srgbClr val="FFFFFF"/>
        </a:solidFill>
        <a:effectLst/>
      </p:bgPr>
    </p:bg>
    <p:spTree>
      <p:nvGrpSpPr>
        <p:cNvPr id="1" name="Shape 225"/>
        <p:cNvGrpSpPr/>
        <p:nvPr/>
      </p:nvGrpSpPr>
      <p:grpSpPr>
        <a:xfrm>
          <a:off x="0" y="0"/>
          <a:ext cx="0" cy="0"/>
          <a:chOff x="0" y="0"/>
          <a:chExt cx="0" cy="0"/>
        </a:xfrm>
      </p:grpSpPr>
      <p:sp>
        <p:nvSpPr>
          <p:cNvPr id="226" name="Shape 226"/>
          <p:cNvSpPr/>
          <p:nvPr/>
        </p:nvSpPr>
        <p:spPr>
          <a:xfrm>
            <a:off x="0" y="0"/>
            <a:ext cx="9144000" cy="51435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sp>
        <p:nvSpPr>
          <p:cNvPr id="227" name="Shape 227"/>
          <p:cNvSpPr/>
          <p:nvPr/>
        </p:nvSpPr>
        <p:spPr>
          <a:xfrm>
            <a:off x="3047650" y="0"/>
            <a:ext cx="6096300" cy="51435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228" name="Shape 228"/>
          <p:cNvSpPr/>
          <p:nvPr/>
        </p:nvSpPr>
        <p:spPr>
          <a:xfrm>
            <a:off x="205218" y="201292"/>
            <a:ext cx="408900" cy="381900"/>
          </a:xfrm>
          <a:prstGeom prst="flowChartDelay">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sp>
        <p:nvSpPr>
          <p:cNvPr id="229" name="Shape 229"/>
          <p:cNvSpPr/>
          <p:nvPr/>
        </p:nvSpPr>
        <p:spPr>
          <a:xfrm>
            <a:off x="205218" y="201292"/>
            <a:ext cx="408900" cy="381900"/>
          </a:xfrm>
          <a:prstGeom prst="flowChartDelay">
            <a:avLst/>
          </a:prstGeom>
          <a:solidFill>
            <a:srgbClr val="FFFFFF">
              <a:alpha val="12549"/>
            </a:srgbClr>
          </a:solidFill>
          <a:ln>
            <a:noFill/>
          </a:ln>
        </p:spPr>
        <p:txBody>
          <a:bodyPr wrap="square" lIns="91425" tIns="91425" rIns="91425" bIns="91425" anchor="ctr" anchorCtr="0">
            <a:noAutofit/>
          </a:bodyPr>
          <a:lstStyle/>
          <a:p>
            <a:pPr lvl="0">
              <a:spcBef>
                <a:spcPts val="0"/>
              </a:spcBef>
              <a:buNone/>
            </a:pPr>
            <a:endParaRPr/>
          </a:p>
        </p:txBody>
      </p:sp>
      <p:sp>
        <p:nvSpPr>
          <p:cNvPr id="230" name="Shape 230"/>
          <p:cNvSpPr/>
          <p:nvPr/>
        </p:nvSpPr>
        <p:spPr>
          <a:xfrm>
            <a:off x="100882" y="201292"/>
            <a:ext cx="408900" cy="381900"/>
          </a:xfrm>
          <a:prstGeom prst="flowChartDelay">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sp>
        <p:nvSpPr>
          <p:cNvPr id="231" name="Shape 231"/>
          <p:cNvSpPr/>
          <p:nvPr/>
        </p:nvSpPr>
        <p:spPr>
          <a:xfrm>
            <a:off x="100882" y="201292"/>
            <a:ext cx="408900" cy="381900"/>
          </a:xfrm>
          <a:prstGeom prst="flowChartDelay">
            <a:avLst/>
          </a:prstGeom>
          <a:solidFill>
            <a:srgbClr val="FFFFFF">
              <a:alpha val="18820"/>
            </a:srgbClr>
          </a:solidFill>
          <a:ln>
            <a:noFill/>
          </a:ln>
        </p:spPr>
        <p:txBody>
          <a:bodyPr wrap="square" lIns="91425" tIns="91425" rIns="91425" bIns="91425" anchor="ctr" anchorCtr="0">
            <a:noAutofit/>
          </a:bodyPr>
          <a:lstStyle/>
          <a:p>
            <a:pPr lvl="0">
              <a:spcBef>
                <a:spcPts val="0"/>
              </a:spcBef>
              <a:buNone/>
            </a:pPr>
            <a:endParaRPr/>
          </a:p>
        </p:txBody>
      </p:sp>
      <p:sp>
        <p:nvSpPr>
          <p:cNvPr id="232" name="Shape 232"/>
          <p:cNvSpPr/>
          <p:nvPr/>
        </p:nvSpPr>
        <p:spPr>
          <a:xfrm>
            <a:off x="319" y="201292"/>
            <a:ext cx="408900" cy="381900"/>
          </a:xfrm>
          <a:prstGeom prst="flowChartDelay">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sp>
        <p:nvSpPr>
          <p:cNvPr id="233" name="Shape 233"/>
          <p:cNvSpPr/>
          <p:nvPr/>
        </p:nvSpPr>
        <p:spPr>
          <a:xfrm>
            <a:off x="319" y="201292"/>
            <a:ext cx="408900" cy="381900"/>
          </a:xfrm>
          <a:prstGeom prst="flowChartDelay">
            <a:avLst/>
          </a:prstGeom>
          <a:solidFill>
            <a:srgbClr val="FFFFFF">
              <a:alpha val="25099"/>
            </a:srgbClr>
          </a:solidFill>
          <a:ln>
            <a:noFill/>
          </a:ln>
        </p:spPr>
        <p:txBody>
          <a:bodyPr wrap="square" lIns="91425" tIns="91425" rIns="91425" bIns="91425" anchor="ctr" anchorCtr="0">
            <a:noAutofit/>
          </a:bodyPr>
          <a:lstStyle/>
          <a:p>
            <a:pPr lvl="0">
              <a:spcBef>
                <a:spcPts val="0"/>
              </a:spcBef>
              <a:buNone/>
            </a:pPr>
            <a:endParaRPr/>
          </a:p>
        </p:txBody>
      </p:sp>
      <p:sp>
        <p:nvSpPr>
          <p:cNvPr id="234" name="Shape 234"/>
          <p:cNvSpPr txBox="1">
            <a:spLocks noGrp="1"/>
          </p:cNvSpPr>
          <p:nvPr>
            <p:ph type="title"/>
          </p:nvPr>
        </p:nvSpPr>
        <p:spPr>
          <a:xfrm>
            <a:off x="233600" y="829550"/>
            <a:ext cx="2566200" cy="892500"/>
          </a:xfrm>
          <a:prstGeom prst="rect">
            <a:avLst/>
          </a:prstGeom>
          <a:noFill/>
        </p:spPr>
        <p:txBody>
          <a:bodyPr wrap="square" lIns="91425" tIns="91425" rIns="91425" bIns="91425" anchor="b" anchorCtr="0"/>
          <a:lstStyle>
            <a:lvl1pPr lvl="0" algn="l">
              <a:lnSpc>
                <a:spcPct val="100000"/>
              </a:lnSpc>
              <a:spcBef>
                <a:spcPts val="0"/>
              </a:spcBef>
              <a:spcAft>
                <a:spcPts val="0"/>
              </a:spcAft>
              <a:buNone/>
              <a:defRPr sz="2100" b="1">
                <a:solidFill>
                  <a:schemeClr val="lt1"/>
                </a:solidFill>
              </a:defRPr>
            </a:lvl1pPr>
            <a:lvl2pPr lvl="1" algn="l">
              <a:lnSpc>
                <a:spcPct val="100000"/>
              </a:lnSpc>
              <a:spcBef>
                <a:spcPts val="0"/>
              </a:spcBef>
              <a:spcAft>
                <a:spcPts val="0"/>
              </a:spcAft>
              <a:buNone/>
              <a:defRPr sz="1700" b="1">
                <a:solidFill>
                  <a:schemeClr val="lt1"/>
                </a:solidFill>
              </a:defRPr>
            </a:lvl2pPr>
            <a:lvl3pPr lvl="2" algn="l">
              <a:lnSpc>
                <a:spcPct val="100000"/>
              </a:lnSpc>
              <a:spcBef>
                <a:spcPts val="0"/>
              </a:spcBef>
              <a:spcAft>
                <a:spcPts val="0"/>
              </a:spcAft>
              <a:buNone/>
              <a:defRPr sz="1700" b="1">
                <a:solidFill>
                  <a:schemeClr val="lt1"/>
                </a:solidFill>
              </a:defRPr>
            </a:lvl3pPr>
            <a:lvl4pPr lvl="3" algn="l">
              <a:lnSpc>
                <a:spcPct val="100000"/>
              </a:lnSpc>
              <a:spcBef>
                <a:spcPts val="0"/>
              </a:spcBef>
              <a:spcAft>
                <a:spcPts val="0"/>
              </a:spcAft>
              <a:buNone/>
              <a:defRPr sz="1700" b="1">
                <a:solidFill>
                  <a:schemeClr val="lt1"/>
                </a:solidFill>
              </a:defRPr>
            </a:lvl4pPr>
            <a:lvl5pPr lvl="4" algn="l">
              <a:lnSpc>
                <a:spcPct val="100000"/>
              </a:lnSpc>
              <a:spcBef>
                <a:spcPts val="0"/>
              </a:spcBef>
              <a:spcAft>
                <a:spcPts val="0"/>
              </a:spcAft>
              <a:buNone/>
              <a:defRPr sz="1700" b="1">
                <a:solidFill>
                  <a:schemeClr val="lt1"/>
                </a:solidFill>
              </a:defRPr>
            </a:lvl5pPr>
            <a:lvl6pPr lvl="5" algn="l">
              <a:lnSpc>
                <a:spcPct val="100000"/>
              </a:lnSpc>
              <a:spcBef>
                <a:spcPts val="0"/>
              </a:spcBef>
              <a:spcAft>
                <a:spcPts val="0"/>
              </a:spcAft>
              <a:buNone/>
              <a:defRPr sz="1700" b="1">
                <a:solidFill>
                  <a:schemeClr val="lt1"/>
                </a:solidFill>
              </a:defRPr>
            </a:lvl6pPr>
            <a:lvl7pPr lvl="6" algn="l">
              <a:lnSpc>
                <a:spcPct val="100000"/>
              </a:lnSpc>
              <a:spcBef>
                <a:spcPts val="0"/>
              </a:spcBef>
              <a:spcAft>
                <a:spcPts val="0"/>
              </a:spcAft>
              <a:buNone/>
              <a:defRPr sz="1700" b="1">
                <a:solidFill>
                  <a:schemeClr val="lt1"/>
                </a:solidFill>
              </a:defRPr>
            </a:lvl7pPr>
            <a:lvl8pPr lvl="7" algn="l">
              <a:lnSpc>
                <a:spcPct val="100000"/>
              </a:lnSpc>
              <a:spcBef>
                <a:spcPts val="0"/>
              </a:spcBef>
              <a:spcAft>
                <a:spcPts val="0"/>
              </a:spcAft>
              <a:buNone/>
              <a:defRPr sz="1700" b="1">
                <a:solidFill>
                  <a:schemeClr val="lt1"/>
                </a:solidFill>
              </a:defRPr>
            </a:lvl8pPr>
            <a:lvl9pPr lvl="8" algn="l">
              <a:lnSpc>
                <a:spcPct val="100000"/>
              </a:lnSpc>
              <a:spcBef>
                <a:spcPts val="0"/>
              </a:spcBef>
              <a:spcAft>
                <a:spcPts val="0"/>
              </a:spcAft>
              <a:buNone/>
              <a:defRPr sz="1700" b="1">
                <a:solidFill>
                  <a:schemeClr val="lt1"/>
                </a:solidFill>
              </a:defRPr>
            </a:lvl9pPr>
          </a:lstStyle>
          <a:p>
            <a:endParaRPr/>
          </a:p>
        </p:txBody>
      </p:sp>
      <p:sp>
        <p:nvSpPr>
          <p:cNvPr id="235" name="Shape 235"/>
          <p:cNvSpPr txBox="1">
            <a:spLocks noGrp="1"/>
          </p:cNvSpPr>
          <p:nvPr>
            <p:ph type="body" idx="1"/>
          </p:nvPr>
        </p:nvSpPr>
        <p:spPr>
          <a:xfrm>
            <a:off x="233600" y="1798300"/>
            <a:ext cx="2566200" cy="2977200"/>
          </a:xfrm>
          <a:prstGeom prst="rect">
            <a:avLst/>
          </a:prstGeom>
          <a:noFill/>
        </p:spPr>
        <p:txBody>
          <a:bodyPr wrap="square" lIns="91425" tIns="91425" rIns="91425" bIns="91425" anchor="t" anchorCtr="0"/>
          <a:lstStyle>
            <a:lvl1pPr lvl="0" algn="l">
              <a:lnSpc>
                <a:spcPct val="115000"/>
              </a:lnSpc>
              <a:spcBef>
                <a:spcPts val="0"/>
              </a:spcBef>
              <a:spcAft>
                <a:spcPts val="1600"/>
              </a:spcAft>
              <a:buClr>
                <a:schemeClr val="lt1"/>
              </a:buClr>
              <a:buSzPct val="87500"/>
              <a:defRPr sz="1600">
                <a:solidFill>
                  <a:schemeClr val="lt1"/>
                </a:solidFill>
              </a:defRPr>
            </a:lvl1pPr>
            <a:lvl2pPr lvl="1" algn="l">
              <a:lnSpc>
                <a:spcPct val="115000"/>
              </a:lnSpc>
              <a:spcBef>
                <a:spcPts val="0"/>
              </a:spcBef>
              <a:spcAft>
                <a:spcPts val="1600"/>
              </a:spcAft>
              <a:buClr>
                <a:schemeClr val="lt1"/>
              </a:buClr>
              <a:defRPr>
                <a:solidFill>
                  <a:schemeClr val="lt1"/>
                </a:solidFill>
              </a:defRPr>
            </a:lvl2pPr>
            <a:lvl3pPr lvl="2" algn="l">
              <a:lnSpc>
                <a:spcPct val="115000"/>
              </a:lnSpc>
              <a:spcBef>
                <a:spcPts val="0"/>
              </a:spcBef>
              <a:spcAft>
                <a:spcPts val="1600"/>
              </a:spcAft>
              <a:buClr>
                <a:schemeClr val="lt1"/>
              </a:buClr>
              <a:defRPr>
                <a:solidFill>
                  <a:schemeClr val="lt1"/>
                </a:solidFill>
              </a:defRPr>
            </a:lvl3pPr>
            <a:lvl4pPr lvl="3" algn="l">
              <a:lnSpc>
                <a:spcPct val="115000"/>
              </a:lnSpc>
              <a:spcBef>
                <a:spcPts val="0"/>
              </a:spcBef>
              <a:spcAft>
                <a:spcPts val="1600"/>
              </a:spcAft>
              <a:buClr>
                <a:schemeClr val="lt1"/>
              </a:buClr>
              <a:defRPr>
                <a:solidFill>
                  <a:schemeClr val="lt1"/>
                </a:solidFill>
              </a:defRPr>
            </a:lvl4pPr>
            <a:lvl5pPr lvl="4" algn="l">
              <a:lnSpc>
                <a:spcPct val="115000"/>
              </a:lnSpc>
              <a:spcBef>
                <a:spcPts val="0"/>
              </a:spcBef>
              <a:spcAft>
                <a:spcPts val="1600"/>
              </a:spcAft>
              <a:buClr>
                <a:schemeClr val="lt1"/>
              </a:buClr>
              <a:defRPr>
                <a:solidFill>
                  <a:schemeClr val="lt1"/>
                </a:solidFill>
              </a:defRPr>
            </a:lvl5pPr>
            <a:lvl6pPr lvl="5" algn="l">
              <a:lnSpc>
                <a:spcPct val="115000"/>
              </a:lnSpc>
              <a:spcBef>
                <a:spcPts val="0"/>
              </a:spcBef>
              <a:spcAft>
                <a:spcPts val="1600"/>
              </a:spcAft>
              <a:buClr>
                <a:schemeClr val="lt1"/>
              </a:buClr>
              <a:defRPr>
                <a:solidFill>
                  <a:schemeClr val="lt1"/>
                </a:solidFill>
              </a:defRPr>
            </a:lvl6pPr>
            <a:lvl7pPr lvl="6" algn="l">
              <a:lnSpc>
                <a:spcPct val="115000"/>
              </a:lnSpc>
              <a:spcBef>
                <a:spcPts val="0"/>
              </a:spcBef>
              <a:spcAft>
                <a:spcPts val="1600"/>
              </a:spcAft>
              <a:buClr>
                <a:schemeClr val="lt1"/>
              </a:buClr>
              <a:defRPr>
                <a:solidFill>
                  <a:schemeClr val="lt1"/>
                </a:solidFill>
              </a:defRPr>
            </a:lvl7pPr>
            <a:lvl8pPr lvl="7" algn="l">
              <a:lnSpc>
                <a:spcPct val="115000"/>
              </a:lnSpc>
              <a:spcBef>
                <a:spcPts val="0"/>
              </a:spcBef>
              <a:spcAft>
                <a:spcPts val="1600"/>
              </a:spcAft>
              <a:buClr>
                <a:schemeClr val="lt1"/>
              </a:buClr>
              <a:defRPr>
                <a:solidFill>
                  <a:schemeClr val="lt1"/>
                </a:solidFill>
              </a:defRPr>
            </a:lvl8pPr>
            <a:lvl9pPr lvl="8" algn="l">
              <a:lnSpc>
                <a:spcPct val="115000"/>
              </a:lnSpc>
              <a:spcBef>
                <a:spcPts val="0"/>
              </a:spcBef>
              <a:spcAft>
                <a:spcPts val="1600"/>
              </a:spcAft>
              <a:buClr>
                <a:schemeClr val="lt1"/>
              </a:buClr>
              <a:defRPr>
                <a:solidFill>
                  <a:schemeClr val="lt1"/>
                </a:solidFill>
              </a:defRPr>
            </a:lvl9pPr>
          </a:lstStyle>
          <a:p>
            <a:endParaRPr/>
          </a:p>
        </p:txBody>
      </p:sp>
      <p:sp>
        <p:nvSpPr>
          <p:cNvPr id="236" name="Shape 236"/>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endParaRPr lang="en" sz="1000">
              <a:solidFill>
                <a:schemeClr val="dk2"/>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Custom layout 18">
    <p:bg>
      <p:bgPr>
        <a:solidFill>
          <a:srgbClr val="FFFFFF"/>
        </a:solidFill>
        <a:effectLst/>
      </p:bgPr>
    </p:bg>
    <p:spTree>
      <p:nvGrpSpPr>
        <p:cNvPr id="1" name="Shape 237"/>
        <p:cNvGrpSpPr/>
        <p:nvPr/>
      </p:nvGrpSpPr>
      <p:grpSpPr>
        <a:xfrm>
          <a:off x="0" y="0"/>
          <a:ext cx="0" cy="0"/>
          <a:chOff x="0" y="0"/>
          <a:chExt cx="0" cy="0"/>
        </a:xfrm>
      </p:grpSpPr>
      <p:sp>
        <p:nvSpPr>
          <p:cNvPr id="238" name="Shape 238"/>
          <p:cNvSpPr/>
          <p:nvPr/>
        </p:nvSpPr>
        <p:spPr>
          <a:xfrm>
            <a:off x="0" y="0"/>
            <a:ext cx="9144000" cy="5143500"/>
          </a:xfrm>
          <a:prstGeom prst="rect">
            <a:avLst/>
          </a:prstGeom>
          <a:solidFill>
            <a:srgbClr val="3367D6"/>
          </a:solidFill>
          <a:ln>
            <a:noFill/>
          </a:ln>
        </p:spPr>
        <p:txBody>
          <a:bodyPr wrap="square" lIns="91425" tIns="91425" rIns="91425" bIns="91425" anchor="ctr" anchorCtr="0">
            <a:noAutofit/>
          </a:bodyPr>
          <a:lstStyle/>
          <a:p>
            <a:pPr lvl="0">
              <a:spcBef>
                <a:spcPts val="0"/>
              </a:spcBef>
              <a:buNone/>
            </a:pPr>
            <a:endParaRPr/>
          </a:p>
        </p:txBody>
      </p:sp>
      <p:sp>
        <p:nvSpPr>
          <p:cNvPr id="239" name="Shape 239"/>
          <p:cNvSpPr/>
          <p:nvPr/>
        </p:nvSpPr>
        <p:spPr>
          <a:xfrm>
            <a:off x="3047650" y="0"/>
            <a:ext cx="6096300" cy="51435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240" name="Shape 240"/>
          <p:cNvSpPr/>
          <p:nvPr/>
        </p:nvSpPr>
        <p:spPr>
          <a:xfrm rot="5400000">
            <a:off x="-150" y="150"/>
            <a:ext cx="715200" cy="714900"/>
          </a:xfrm>
          <a:prstGeom prst="rtTriangle">
            <a:avLst/>
          </a:prstGeom>
          <a:solidFill>
            <a:srgbClr val="FFFFFF">
              <a:alpha val="43920"/>
            </a:srgbClr>
          </a:solidFill>
          <a:ln>
            <a:noFill/>
          </a:ln>
        </p:spPr>
        <p:txBody>
          <a:bodyPr wrap="square" lIns="91425" tIns="91425" rIns="91425" bIns="91425" anchor="ctr" anchorCtr="0">
            <a:noAutofit/>
          </a:bodyPr>
          <a:lstStyle/>
          <a:p>
            <a:pPr lvl="0">
              <a:spcBef>
                <a:spcPts val="0"/>
              </a:spcBef>
              <a:buNone/>
            </a:pPr>
            <a:endParaRPr/>
          </a:p>
        </p:txBody>
      </p:sp>
      <p:sp>
        <p:nvSpPr>
          <p:cNvPr id="241" name="Shape 241"/>
          <p:cNvSpPr txBox="1">
            <a:spLocks noGrp="1"/>
          </p:cNvSpPr>
          <p:nvPr>
            <p:ph type="title"/>
          </p:nvPr>
        </p:nvSpPr>
        <p:spPr>
          <a:xfrm>
            <a:off x="185350" y="679625"/>
            <a:ext cx="2683200" cy="1042500"/>
          </a:xfrm>
          <a:prstGeom prst="rect">
            <a:avLst/>
          </a:prstGeom>
          <a:noFill/>
        </p:spPr>
        <p:txBody>
          <a:bodyPr wrap="square" lIns="91425" tIns="91425" rIns="91425" bIns="91425" anchor="b" anchorCtr="0"/>
          <a:lstStyle>
            <a:lvl1pPr lvl="0" algn="l">
              <a:lnSpc>
                <a:spcPct val="100000"/>
              </a:lnSpc>
              <a:spcBef>
                <a:spcPts val="0"/>
              </a:spcBef>
              <a:spcAft>
                <a:spcPts val="0"/>
              </a:spcAft>
              <a:buNone/>
              <a:defRPr sz="2400" b="1">
                <a:solidFill>
                  <a:srgbClr val="FFFFFF"/>
                </a:solidFill>
              </a:defRPr>
            </a:lvl1pPr>
            <a:lvl2pPr lvl="1" algn="l">
              <a:lnSpc>
                <a:spcPct val="100000"/>
              </a:lnSpc>
              <a:spcBef>
                <a:spcPts val="0"/>
              </a:spcBef>
              <a:spcAft>
                <a:spcPts val="0"/>
              </a:spcAft>
              <a:buNone/>
              <a:defRPr sz="2400" b="1">
                <a:solidFill>
                  <a:srgbClr val="FFFFFF"/>
                </a:solidFill>
              </a:defRPr>
            </a:lvl2pPr>
            <a:lvl3pPr lvl="2" algn="l">
              <a:lnSpc>
                <a:spcPct val="100000"/>
              </a:lnSpc>
              <a:spcBef>
                <a:spcPts val="0"/>
              </a:spcBef>
              <a:spcAft>
                <a:spcPts val="0"/>
              </a:spcAft>
              <a:buNone/>
              <a:defRPr sz="2400" b="1">
                <a:solidFill>
                  <a:srgbClr val="FFFFFF"/>
                </a:solidFill>
              </a:defRPr>
            </a:lvl3pPr>
            <a:lvl4pPr lvl="3" algn="l">
              <a:lnSpc>
                <a:spcPct val="100000"/>
              </a:lnSpc>
              <a:spcBef>
                <a:spcPts val="0"/>
              </a:spcBef>
              <a:spcAft>
                <a:spcPts val="0"/>
              </a:spcAft>
              <a:buNone/>
              <a:defRPr sz="2400" b="1">
                <a:solidFill>
                  <a:srgbClr val="FFFFFF"/>
                </a:solidFill>
              </a:defRPr>
            </a:lvl4pPr>
            <a:lvl5pPr lvl="4" algn="l">
              <a:lnSpc>
                <a:spcPct val="100000"/>
              </a:lnSpc>
              <a:spcBef>
                <a:spcPts val="0"/>
              </a:spcBef>
              <a:spcAft>
                <a:spcPts val="0"/>
              </a:spcAft>
              <a:buNone/>
              <a:defRPr sz="2400" b="1">
                <a:solidFill>
                  <a:srgbClr val="FFFFFF"/>
                </a:solidFill>
              </a:defRPr>
            </a:lvl5pPr>
            <a:lvl6pPr lvl="5" algn="l">
              <a:lnSpc>
                <a:spcPct val="100000"/>
              </a:lnSpc>
              <a:spcBef>
                <a:spcPts val="0"/>
              </a:spcBef>
              <a:spcAft>
                <a:spcPts val="0"/>
              </a:spcAft>
              <a:buNone/>
              <a:defRPr sz="2400" b="1">
                <a:solidFill>
                  <a:srgbClr val="FFFFFF"/>
                </a:solidFill>
              </a:defRPr>
            </a:lvl6pPr>
            <a:lvl7pPr lvl="6" algn="l">
              <a:lnSpc>
                <a:spcPct val="100000"/>
              </a:lnSpc>
              <a:spcBef>
                <a:spcPts val="0"/>
              </a:spcBef>
              <a:spcAft>
                <a:spcPts val="0"/>
              </a:spcAft>
              <a:buNone/>
              <a:defRPr sz="2400" b="1">
                <a:solidFill>
                  <a:srgbClr val="FFFFFF"/>
                </a:solidFill>
              </a:defRPr>
            </a:lvl7pPr>
            <a:lvl8pPr lvl="7" algn="l">
              <a:lnSpc>
                <a:spcPct val="100000"/>
              </a:lnSpc>
              <a:spcBef>
                <a:spcPts val="0"/>
              </a:spcBef>
              <a:spcAft>
                <a:spcPts val="0"/>
              </a:spcAft>
              <a:buNone/>
              <a:defRPr sz="2400" b="1">
                <a:solidFill>
                  <a:srgbClr val="FFFFFF"/>
                </a:solidFill>
              </a:defRPr>
            </a:lvl8pPr>
            <a:lvl9pPr lvl="8" algn="l">
              <a:lnSpc>
                <a:spcPct val="100000"/>
              </a:lnSpc>
              <a:spcBef>
                <a:spcPts val="0"/>
              </a:spcBef>
              <a:spcAft>
                <a:spcPts val="0"/>
              </a:spcAft>
              <a:buNone/>
              <a:defRPr sz="2400" b="1">
                <a:solidFill>
                  <a:srgbClr val="FFFFFF"/>
                </a:solidFill>
              </a:defRPr>
            </a:lvl9pPr>
          </a:lstStyle>
          <a:p>
            <a:endParaRPr/>
          </a:p>
        </p:txBody>
      </p:sp>
      <p:sp>
        <p:nvSpPr>
          <p:cNvPr id="242" name="Shape 242"/>
          <p:cNvSpPr txBox="1">
            <a:spLocks noGrp="1"/>
          </p:cNvSpPr>
          <p:nvPr>
            <p:ph type="body" idx="1"/>
          </p:nvPr>
        </p:nvSpPr>
        <p:spPr>
          <a:xfrm>
            <a:off x="185350" y="1798300"/>
            <a:ext cx="2683200" cy="2540100"/>
          </a:xfrm>
          <a:prstGeom prst="rect">
            <a:avLst/>
          </a:prstGeom>
          <a:noFill/>
        </p:spPr>
        <p:txBody>
          <a:bodyPr wrap="square" lIns="91425" tIns="91425" rIns="91425" bIns="91425" anchor="t" anchorCtr="0"/>
          <a:lstStyle>
            <a:lvl1pPr lvl="0" algn="l">
              <a:lnSpc>
                <a:spcPct val="115000"/>
              </a:lnSpc>
              <a:spcBef>
                <a:spcPts val="0"/>
              </a:spcBef>
              <a:spcAft>
                <a:spcPts val="1600"/>
              </a:spcAft>
              <a:buClr>
                <a:srgbClr val="FFFFFF"/>
              </a:buClr>
              <a:buSzPct val="84210"/>
              <a:defRPr sz="1900">
                <a:solidFill>
                  <a:srgbClr val="FFFFFF"/>
                </a:solidFill>
              </a:defRPr>
            </a:lvl1pPr>
            <a:lvl2pPr lvl="1" algn="l">
              <a:lnSpc>
                <a:spcPct val="115000"/>
              </a:lnSpc>
              <a:spcBef>
                <a:spcPts val="0"/>
              </a:spcBef>
              <a:spcAft>
                <a:spcPts val="1600"/>
              </a:spcAft>
              <a:buClr>
                <a:srgbClr val="FFFFFF"/>
              </a:buClr>
              <a:buSzPct val="93333"/>
              <a:defRPr sz="1500">
                <a:solidFill>
                  <a:srgbClr val="FFFFFF"/>
                </a:solidFill>
              </a:defRPr>
            </a:lvl2pPr>
            <a:lvl3pPr lvl="2" algn="l">
              <a:lnSpc>
                <a:spcPct val="115000"/>
              </a:lnSpc>
              <a:spcBef>
                <a:spcPts val="0"/>
              </a:spcBef>
              <a:spcAft>
                <a:spcPts val="1600"/>
              </a:spcAft>
              <a:buClr>
                <a:srgbClr val="FFFFFF"/>
              </a:buClr>
              <a:buSzPct val="93333"/>
              <a:defRPr sz="1500">
                <a:solidFill>
                  <a:srgbClr val="FFFFFF"/>
                </a:solidFill>
              </a:defRPr>
            </a:lvl3pPr>
            <a:lvl4pPr lvl="3" algn="l">
              <a:lnSpc>
                <a:spcPct val="115000"/>
              </a:lnSpc>
              <a:spcBef>
                <a:spcPts val="0"/>
              </a:spcBef>
              <a:spcAft>
                <a:spcPts val="1600"/>
              </a:spcAft>
              <a:buClr>
                <a:srgbClr val="FFFFFF"/>
              </a:buClr>
              <a:buSzPct val="93333"/>
              <a:defRPr sz="1500">
                <a:solidFill>
                  <a:srgbClr val="FFFFFF"/>
                </a:solidFill>
              </a:defRPr>
            </a:lvl4pPr>
            <a:lvl5pPr lvl="4" algn="l">
              <a:lnSpc>
                <a:spcPct val="115000"/>
              </a:lnSpc>
              <a:spcBef>
                <a:spcPts val="0"/>
              </a:spcBef>
              <a:spcAft>
                <a:spcPts val="1600"/>
              </a:spcAft>
              <a:buClr>
                <a:srgbClr val="FFFFFF"/>
              </a:buClr>
              <a:buSzPct val="93333"/>
              <a:defRPr sz="1500">
                <a:solidFill>
                  <a:srgbClr val="FFFFFF"/>
                </a:solidFill>
              </a:defRPr>
            </a:lvl5pPr>
            <a:lvl6pPr lvl="5" algn="l">
              <a:lnSpc>
                <a:spcPct val="115000"/>
              </a:lnSpc>
              <a:spcBef>
                <a:spcPts val="0"/>
              </a:spcBef>
              <a:spcAft>
                <a:spcPts val="1600"/>
              </a:spcAft>
              <a:buClr>
                <a:srgbClr val="FFFFFF"/>
              </a:buClr>
              <a:buSzPct val="93333"/>
              <a:defRPr sz="1500">
                <a:solidFill>
                  <a:srgbClr val="FFFFFF"/>
                </a:solidFill>
              </a:defRPr>
            </a:lvl6pPr>
            <a:lvl7pPr lvl="6" algn="l">
              <a:lnSpc>
                <a:spcPct val="115000"/>
              </a:lnSpc>
              <a:spcBef>
                <a:spcPts val="0"/>
              </a:spcBef>
              <a:spcAft>
                <a:spcPts val="1600"/>
              </a:spcAft>
              <a:buClr>
                <a:srgbClr val="FFFFFF"/>
              </a:buClr>
              <a:buSzPct val="93333"/>
              <a:defRPr sz="1500">
                <a:solidFill>
                  <a:srgbClr val="FFFFFF"/>
                </a:solidFill>
              </a:defRPr>
            </a:lvl7pPr>
            <a:lvl8pPr lvl="7" algn="l">
              <a:lnSpc>
                <a:spcPct val="115000"/>
              </a:lnSpc>
              <a:spcBef>
                <a:spcPts val="0"/>
              </a:spcBef>
              <a:spcAft>
                <a:spcPts val="1600"/>
              </a:spcAft>
              <a:buClr>
                <a:srgbClr val="FFFFFF"/>
              </a:buClr>
              <a:buSzPct val="93333"/>
              <a:defRPr sz="1500">
                <a:solidFill>
                  <a:srgbClr val="FFFFFF"/>
                </a:solidFill>
              </a:defRPr>
            </a:lvl8pPr>
            <a:lvl9pPr lvl="8" algn="l">
              <a:lnSpc>
                <a:spcPct val="115000"/>
              </a:lnSpc>
              <a:spcBef>
                <a:spcPts val="0"/>
              </a:spcBef>
              <a:spcAft>
                <a:spcPts val="1600"/>
              </a:spcAft>
              <a:buClr>
                <a:srgbClr val="FFFFFF"/>
              </a:buClr>
              <a:buSzPct val="93333"/>
              <a:defRPr sz="1500">
                <a:solidFill>
                  <a:srgbClr val="FFFFFF"/>
                </a:solidFill>
              </a:defRPr>
            </a:lvl9pPr>
          </a:lstStyle>
          <a:p>
            <a:endParaRPr/>
          </a:p>
        </p:txBody>
      </p:sp>
      <p:sp>
        <p:nvSpPr>
          <p:cNvPr id="243" name="Shape 243"/>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616161"/>
                </a:solidFill>
              </a:rPr>
              <a:t>‹#›</a:t>
            </a:fld>
            <a:endParaRPr lang="en" sz="1000">
              <a:solidFill>
                <a:srgbClr val="616161"/>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Custom layout 17">
    <p:bg>
      <p:bgPr>
        <a:solidFill>
          <a:srgbClr val="FFFFFF"/>
        </a:solidFill>
        <a:effectLst/>
      </p:bgPr>
    </p:bg>
    <p:spTree>
      <p:nvGrpSpPr>
        <p:cNvPr id="1" name="Shape 244"/>
        <p:cNvGrpSpPr/>
        <p:nvPr/>
      </p:nvGrpSpPr>
      <p:grpSpPr>
        <a:xfrm>
          <a:off x="0" y="0"/>
          <a:ext cx="0" cy="0"/>
          <a:chOff x="0" y="0"/>
          <a:chExt cx="0" cy="0"/>
        </a:xfrm>
      </p:grpSpPr>
      <p:sp>
        <p:nvSpPr>
          <p:cNvPr id="245" name="Shape 245"/>
          <p:cNvSpPr/>
          <p:nvPr/>
        </p:nvSpPr>
        <p:spPr>
          <a:xfrm>
            <a:off x="0" y="0"/>
            <a:ext cx="9144000" cy="51435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246" name="Shape 246"/>
          <p:cNvSpPr/>
          <p:nvPr/>
        </p:nvSpPr>
        <p:spPr>
          <a:xfrm>
            <a:off x="0" y="0"/>
            <a:ext cx="3585000" cy="5143500"/>
          </a:xfrm>
          <a:prstGeom prst="rect">
            <a:avLst/>
          </a:prstGeom>
          <a:solidFill>
            <a:srgbClr val="212121"/>
          </a:solidFill>
          <a:ln>
            <a:noFill/>
          </a:ln>
        </p:spPr>
        <p:txBody>
          <a:bodyPr wrap="square" lIns="91425" tIns="91425" rIns="91425" bIns="91425" anchor="ctr" anchorCtr="0">
            <a:noAutofit/>
          </a:bodyPr>
          <a:lstStyle/>
          <a:p>
            <a:pPr lvl="0">
              <a:spcBef>
                <a:spcPts val="0"/>
              </a:spcBef>
              <a:buNone/>
            </a:pPr>
            <a:endParaRPr/>
          </a:p>
        </p:txBody>
      </p:sp>
      <p:sp>
        <p:nvSpPr>
          <p:cNvPr id="247" name="Shape 247"/>
          <p:cNvSpPr/>
          <p:nvPr/>
        </p:nvSpPr>
        <p:spPr>
          <a:xfrm>
            <a:off x="4108825" y="636500"/>
            <a:ext cx="1944900" cy="57900"/>
          </a:xfrm>
          <a:prstGeom prst="rect">
            <a:avLst/>
          </a:prstGeom>
          <a:solidFill>
            <a:srgbClr val="E0E0E0"/>
          </a:solidFill>
          <a:ln>
            <a:noFill/>
          </a:ln>
        </p:spPr>
        <p:txBody>
          <a:bodyPr wrap="square" lIns="91425" tIns="91425" rIns="91425" bIns="91425" anchor="ctr" anchorCtr="0">
            <a:noAutofit/>
          </a:bodyPr>
          <a:lstStyle/>
          <a:p>
            <a:pPr lvl="0">
              <a:spcBef>
                <a:spcPts val="0"/>
              </a:spcBef>
              <a:buNone/>
            </a:pPr>
            <a:endParaRPr/>
          </a:p>
        </p:txBody>
      </p:sp>
      <p:sp>
        <p:nvSpPr>
          <p:cNvPr id="248" name="Shape 248"/>
          <p:cNvSpPr/>
          <p:nvPr/>
        </p:nvSpPr>
        <p:spPr>
          <a:xfrm>
            <a:off x="388425" y="636500"/>
            <a:ext cx="2789700" cy="57900"/>
          </a:xfrm>
          <a:prstGeom prst="rect">
            <a:avLst/>
          </a:prstGeom>
          <a:solidFill>
            <a:srgbClr val="3367D6"/>
          </a:solidFill>
          <a:ln>
            <a:noFill/>
          </a:ln>
        </p:spPr>
        <p:txBody>
          <a:bodyPr wrap="square" lIns="91425" tIns="91425" rIns="91425" bIns="91425" anchor="ctr" anchorCtr="0">
            <a:noAutofit/>
          </a:bodyPr>
          <a:lstStyle/>
          <a:p>
            <a:pPr lvl="0">
              <a:spcBef>
                <a:spcPts val="0"/>
              </a:spcBef>
              <a:buNone/>
            </a:pPr>
            <a:endParaRPr/>
          </a:p>
        </p:txBody>
      </p:sp>
      <p:sp>
        <p:nvSpPr>
          <p:cNvPr id="249" name="Shape 249"/>
          <p:cNvSpPr txBox="1">
            <a:spLocks noGrp="1"/>
          </p:cNvSpPr>
          <p:nvPr>
            <p:ph type="title"/>
          </p:nvPr>
        </p:nvSpPr>
        <p:spPr>
          <a:xfrm>
            <a:off x="308775" y="770525"/>
            <a:ext cx="2866800" cy="3753600"/>
          </a:xfrm>
          <a:prstGeom prst="rect">
            <a:avLst/>
          </a:prstGeom>
          <a:noFill/>
        </p:spPr>
        <p:txBody>
          <a:bodyPr wrap="square" lIns="91425" tIns="91425" rIns="91425" bIns="91425" anchor="t" anchorCtr="0"/>
          <a:lstStyle>
            <a:lvl1pPr lvl="0" algn="l">
              <a:lnSpc>
                <a:spcPct val="100000"/>
              </a:lnSpc>
              <a:spcBef>
                <a:spcPts val="0"/>
              </a:spcBef>
              <a:spcAft>
                <a:spcPts val="0"/>
              </a:spcAft>
              <a:buClr>
                <a:srgbClr val="FFFFFF"/>
              </a:buClr>
              <a:buSzPct val="75675"/>
              <a:buNone/>
              <a:defRPr sz="3700" b="1">
                <a:solidFill>
                  <a:srgbClr val="FFFFFF"/>
                </a:solidFill>
              </a:defRPr>
            </a:lvl1pPr>
            <a:lvl2pPr lvl="1" algn="l">
              <a:lnSpc>
                <a:spcPct val="100000"/>
              </a:lnSpc>
              <a:spcBef>
                <a:spcPts val="0"/>
              </a:spcBef>
              <a:spcAft>
                <a:spcPts val="0"/>
              </a:spcAft>
              <a:buClr>
                <a:srgbClr val="FFFFFF"/>
              </a:buClr>
              <a:buSzPct val="84848"/>
              <a:buNone/>
              <a:defRPr sz="3300" b="1">
                <a:solidFill>
                  <a:srgbClr val="FFFFFF"/>
                </a:solidFill>
              </a:defRPr>
            </a:lvl2pPr>
            <a:lvl3pPr lvl="2" algn="l">
              <a:lnSpc>
                <a:spcPct val="100000"/>
              </a:lnSpc>
              <a:spcBef>
                <a:spcPts val="0"/>
              </a:spcBef>
              <a:spcAft>
                <a:spcPts val="0"/>
              </a:spcAft>
              <a:buClr>
                <a:srgbClr val="FFFFFF"/>
              </a:buClr>
              <a:buSzPct val="84848"/>
              <a:buNone/>
              <a:defRPr sz="3300" b="1">
                <a:solidFill>
                  <a:srgbClr val="FFFFFF"/>
                </a:solidFill>
              </a:defRPr>
            </a:lvl3pPr>
            <a:lvl4pPr lvl="3" algn="l">
              <a:lnSpc>
                <a:spcPct val="100000"/>
              </a:lnSpc>
              <a:spcBef>
                <a:spcPts val="0"/>
              </a:spcBef>
              <a:spcAft>
                <a:spcPts val="0"/>
              </a:spcAft>
              <a:buClr>
                <a:srgbClr val="FFFFFF"/>
              </a:buClr>
              <a:buSzPct val="84848"/>
              <a:buNone/>
              <a:defRPr sz="3300" b="1">
                <a:solidFill>
                  <a:srgbClr val="FFFFFF"/>
                </a:solidFill>
              </a:defRPr>
            </a:lvl4pPr>
            <a:lvl5pPr lvl="4" algn="l">
              <a:lnSpc>
                <a:spcPct val="100000"/>
              </a:lnSpc>
              <a:spcBef>
                <a:spcPts val="0"/>
              </a:spcBef>
              <a:spcAft>
                <a:spcPts val="0"/>
              </a:spcAft>
              <a:buClr>
                <a:srgbClr val="FFFFFF"/>
              </a:buClr>
              <a:buSzPct val="84848"/>
              <a:buNone/>
              <a:defRPr sz="3300" b="1">
                <a:solidFill>
                  <a:srgbClr val="FFFFFF"/>
                </a:solidFill>
              </a:defRPr>
            </a:lvl5pPr>
            <a:lvl6pPr lvl="5" algn="l">
              <a:lnSpc>
                <a:spcPct val="100000"/>
              </a:lnSpc>
              <a:spcBef>
                <a:spcPts val="0"/>
              </a:spcBef>
              <a:spcAft>
                <a:spcPts val="0"/>
              </a:spcAft>
              <a:buClr>
                <a:srgbClr val="FFFFFF"/>
              </a:buClr>
              <a:buSzPct val="84848"/>
              <a:buNone/>
              <a:defRPr sz="3300" b="1">
                <a:solidFill>
                  <a:srgbClr val="FFFFFF"/>
                </a:solidFill>
              </a:defRPr>
            </a:lvl6pPr>
            <a:lvl7pPr lvl="6" algn="l">
              <a:lnSpc>
                <a:spcPct val="100000"/>
              </a:lnSpc>
              <a:spcBef>
                <a:spcPts val="0"/>
              </a:spcBef>
              <a:spcAft>
                <a:spcPts val="0"/>
              </a:spcAft>
              <a:buClr>
                <a:srgbClr val="FFFFFF"/>
              </a:buClr>
              <a:buSzPct val="84848"/>
              <a:buNone/>
              <a:defRPr sz="3300" b="1">
                <a:solidFill>
                  <a:srgbClr val="FFFFFF"/>
                </a:solidFill>
              </a:defRPr>
            </a:lvl7pPr>
            <a:lvl8pPr lvl="7" algn="l">
              <a:lnSpc>
                <a:spcPct val="100000"/>
              </a:lnSpc>
              <a:spcBef>
                <a:spcPts val="0"/>
              </a:spcBef>
              <a:spcAft>
                <a:spcPts val="0"/>
              </a:spcAft>
              <a:buClr>
                <a:srgbClr val="FFFFFF"/>
              </a:buClr>
              <a:buSzPct val="84848"/>
              <a:buNone/>
              <a:defRPr sz="3300" b="1">
                <a:solidFill>
                  <a:srgbClr val="FFFFFF"/>
                </a:solidFill>
              </a:defRPr>
            </a:lvl8pPr>
            <a:lvl9pPr lvl="8" algn="l">
              <a:lnSpc>
                <a:spcPct val="100000"/>
              </a:lnSpc>
              <a:spcBef>
                <a:spcPts val="0"/>
              </a:spcBef>
              <a:spcAft>
                <a:spcPts val="0"/>
              </a:spcAft>
              <a:buClr>
                <a:srgbClr val="FFFFFF"/>
              </a:buClr>
              <a:buSzPct val="84848"/>
              <a:buNone/>
              <a:defRPr sz="3300" b="1">
                <a:solidFill>
                  <a:srgbClr val="FFFFFF"/>
                </a:solidFill>
              </a:defRPr>
            </a:lvl9pPr>
          </a:lstStyle>
          <a:p>
            <a:endParaRPr/>
          </a:p>
        </p:txBody>
      </p:sp>
      <p:sp>
        <p:nvSpPr>
          <p:cNvPr id="250" name="Shape 250"/>
          <p:cNvSpPr txBox="1">
            <a:spLocks noGrp="1"/>
          </p:cNvSpPr>
          <p:nvPr>
            <p:ph type="body" idx="1"/>
          </p:nvPr>
        </p:nvSpPr>
        <p:spPr>
          <a:xfrm>
            <a:off x="4022850" y="770525"/>
            <a:ext cx="4919400" cy="3811800"/>
          </a:xfrm>
          <a:prstGeom prst="rect">
            <a:avLst/>
          </a:prstGeom>
          <a:noFill/>
        </p:spPr>
        <p:txBody>
          <a:bodyPr wrap="square" lIns="91425" tIns="91425" rIns="91425" bIns="91425" anchor="t" anchorCtr="0"/>
          <a:lstStyle>
            <a:lvl1pPr lvl="0" algn="l">
              <a:lnSpc>
                <a:spcPct val="115000"/>
              </a:lnSpc>
              <a:spcBef>
                <a:spcPts val="0"/>
              </a:spcBef>
              <a:spcAft>
                <a:spcPts val="1600"/>
              </a:spcAft>
              <a:buClr>
                <a:srgbClr val="434343"/>
              </a:buClr>
              <a:buSzPct val="93333"/>
              <a:defRPr sz="1500">
                <a:solidFill>
                  <a:srgbClr val="434343"/>
                </a:solidFill>
              </a:defRPr>
            </a:lvl1pPr>
            <a:lvl2pPr lvl="1" algn="l">
              <a:lnSpc>
                <a:spcPct val="115000"/>
              </a:lnSpc>
              <a:spcBef>
                <a:spcPts val="0"/>
              </a:spcBef>
              <a:spcAft>
                <a:spcPts val="1600"/>
              </a:spcAft>
              <a:buClr>
                <a:srgbClr val="434343"/>
              </a:buClr>
              <a:defRPr>
                <a:solidFill>
                  <a:srgbClr val="434343"/>
                </a:solidFill>
              </a:defRPr>
            </a:lvl2pPr>
            <a:lvl3pPr lvl="2" algn="l">
              <a:lnSpc>
                <a:spcPct val="115000"/>
              </a:lnSpc>
              <a:spcBef>
                <a:spcPts val="0"/>
              </a:spcBef>
              <a:spcAft>
                <a:spcPts val="1600"/>
              </a:spcAft>
              <a:buClr>
                <a:srgbClr val="434343"/>
              </a:buClr>
              <a:defRPr>
                <a:solidFill>
                  <a:srgbClr val="434343"/>
                </a:solidFill>
              </a:defRPr>
            </a:lvl3pPr>
            <a:lvl4pPr lvl="3" algn="l">
              <a:lnSpc>
                <a:spcPct val="115000"/>
              </a:lnSpc>
              <a:spcBef>
                <a:spcPts val="0"/>
              </a:spcBef>
              <a:spcAft>
                <a:spcPts val="1600"/>
              </a:spcAft>
              <a:buClr>
                <a:srgbClr val="434343"/>
              </a:buClr>
              <a:defRPr>
                <a:solidFill>
                  <a:srgbClr val="434343"/>
                </a:solidFill>
              </a:defRPr>
            </a:lvl4pPr>
            <a:lvl5pPr lvl="4" algn="l">
              <a:lnSpc>
                <a:spcPct val="115000"/>
              </a:lnSpc>
              <a:spcBef>
                <a:spcPts val="0"/>
              </a:spcBef>
              <a:spcAft>
                <a:spcPts val="1600"/>
              </a:spcAft>
              <a:buClr>
                <a:srgbClr val="434343"/>
              </a:buClr>
              <a:defRPr>
                <a:solidFill>
                  <a:srgbClr val="434343"/>
                </a:solidFill>
              </a:defRPr>
            </a:lvl5pPr>
            <a:lvl6pPr lvl="5" algn="l">
              <a:lnSpc>
                <a:spcPct val="115000"/>
              </a:lnSpc>
              <a:spcBef>
                <a:spcPts val="0"/>
              </a:spcBef>
              <a:spcAft>
                <a:spcPts val="1600"/>
              </a:spcAft>
              <a:buClr>
                <a:srgbClr val="434343"/>
              </a:buClr>
              <a:defRPr>
                <a:solidFill>
                  <a:srgbClr val="434343"/>
                </a:solidFill>
              </a:defRPr>
            </a:lvl6pPr>
            <a:lvl7pPr lvl="6" algn="l">
              <a:lnSpc>
                <a:spcPct val="115000"/>
              </a:lnSpc>
              <a:spcBef>
                <a:spcPts val="0"/>
              </a:spcBef>
              <a:spcAft>
                <a:spcPts val="1600"/>
              </a:spcAft>
              <a:buClr>
                <a:srgbClr val="434343"/>
              </a:buClr>
              <a:defRPr>
                <a:solidFill>
                  <a:srgbClr val="434343"/>
                </a:solidFill>
              </a:defRPr>
            </a:lvl7pPr>
            <a:lvl8pPr lvl="7" algn="l">
              <a:lnSpc>
                <a:spcPct val="115000"/>
              </a:lnSpc>
              <a:spcBef>
                <a:spcPts val="0"/>
              </a:spcBef>
              <a:spcAft>
                <a:spcPts val="1600"/>
              </a:spcAft>
              <a:buClr>
                <a:srgbClr val="434343"/>
              </a:buClr>
              <a:defRPr>
                <a:solidFill>
                  <a:srgbClr val="434343"/>
                </a:solidFill>
              </a:defRPr>
            </a:lvl8pPr>
            <a:lvl9pPr lvl="8" algn="l">
              <a:lnSpc>
                <a:spcPct val="115000"/>
              </a:lnSpc>
              <a:spcBef>
                <a:spcPts val="0"/>
              </a:spcBef>
              <a:spcAft>
                <a:spcPts val="1600"/>
              </a:spcAft>
              <a:buClr>
                <a:srgbClr val="434343"/>
              </a:buClr>
              <a:defRPr>
                <a:solidFill>
                  <a:srgbClr val="434343"/>
                </a:solidFill>
              </a:defRPr>
            </a:lvl9pPr>
          </a:lstStyle>
          <a:p>
            <a:endParaRPr/>
          </a:p>
        </p:txBody>
      </p:sp>
      <p:sp>
        <p:nvSpPr>
          <p:cNvPr id="251" name="Shape 251"/>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666666"/>
                </a:solidFill>
              </a:rPr>
              <a:t>‹#›</a:t>
            </a:fld>
            <a:endParaRPr lang="en" sz="1000">
              <a:solidFill>
                <a:srgbClr val="666666"/>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Custom layout 19">
    <p:spTree>
      <p:nvGrpSpPr>
        <p:cNvPr id="1" name="Shape 252"/>
        <p:cNvGrpSpPr/>
        <p:nvPr/>
      </p:nvGrpSpPr>
      <p:grpSpPr>
        <a:xfrm>
          <a:off x="0" y="0"/>
          <a:ext cx="0" cy="0"/>
          <a:chOff x="0" y="0"/>
          <a:chExt cx="0" cy="0"/>
        </a:xfrm>
      </p:grpSpPr>
      <p:sp>
        <p:nvSpPr>
          <p:cNvPr id="253" name="Shape 253"/>
          <p:cNvSpPr/>
          <p:nvPr/>
        </p:nvSpPr>
        <p:spPr>
          <a:xfrm>
            <a:off x="0" y="0"/>
            <a:ext cx="9144000" cy="5143500"/>
          </a:xfrm>
          <a:prstGeom prst="rect">
            <a:avLst/>
          </a:prstGeom>
          <a:solidFill>
            <a:srgbClr val="11294A"/>
          </a:solidFill>
          <a:ln>
            <a:noFill/>
          </a:ln>
        </p:spPr>
        <p:txBody>
          <a:bodyPr wrap="square" lIns="91425" tIns="91425" rIns="91425" bIns="91425" anchor="ctr" anchorCtr="0">
            <a:noAutofit/>
          </a:bodyPr>
          <a:lstStyle/>
          <a:p>
            <a:pPr lvl="0">
              <a:spcBef>
                <a:spcPts val="0"/>
              </a:spcBef>
              <a:buNone/>
            </a:pPr>
            <a:endParaRPr/>
          </a:p>
        </p:txBody>
      </p:sp>
      <p:pic>
        <p:nvPicPr>
          <p:cNvPr id="254" name="Shape 254"/>
          <p:cNvPicPr preferRelativeResize="0"/>
          <p:nvPr/>
        </p:nvPicPr>
        <p:blipFill rotWithShape="1">
          <a:blip r:embed="rId2">
            <a:alphaModFix/>
          </a:blip>
          <a:srcRect l="38684"/>
          <a:stretch/>
        </p:blipFill>
        <p:spPr>
          <a:xfrm>
            <a:off x="2291" y="1007350"/>
            <a:ext cx="1272100" cy="3128806"/>
          </a:xfrm>
          <a:prstGeom prst="rect">
            <a:avLst/>
          </a:prstGeom>
          <a:noFill/>
          <a:ln>
            <a:noFill/>
          </a:ln>
        </p:spPr>
      </p:pic>
      <p:sp>
        <p:nvSpPr>
          <p:cNvPr id="255" name="Shape 255"/>
          <p:cNvSpPr txBox="1">
            <a:spLocks noGrp="1"/>
          </p:cNvSpPr>
          <p:nvPr>
            <p:ph type="ctrTitle"/>
          </p:nvPr>
        </p:nvSpPr>
        <p:spPr>
          <a:xfrm>
            <a:off x="1884750" y="711325"/>
            <a:ext cx="6947700" cy="996000"/>
          </a:xfrm>
          <a:prstGeom prst="rect">
            <a:avLst/>
          </a:prstGeom>
          <a:noFill/>
        </p:spPr>
        <p:txBody>
          <a:bodyPr wrap="square" lIns="91425" tIns="91425" rIns="91425" bIns="91425" anchor="b" anchorCtr="0"/>
          <a:lstStyle>
            <a:lvl1pPr lvl="0" algn="l">
              <a:lnSpc>
                <a:spcPct val="100000"/>
              </a:lnSpc>
              <a:spcBef>
                <a:spcPts val="0"/>
              </a:spcBef>
              <a:spcAft>
                <a:spcPts val="0"/>
              </a:spcAft>
              <a:buClr>
                <a:srgbClr val="FFFFFF"/>
              </a:buClr>
              <a:buSzPct val="83333"/>
              <a:buNone/>
              <a:defRPr sz="3600">
                <a:solidFill>
                  <a:srgbClr val="FFFFFF"/>
                </a:solidFill>
              </a:defRPr>
            </a:lvl1pPr>
            <a:lvl2pPr lvl="1" algn="l">
              <a:lnSpc>
                <a:spcPct val="100000"/>
              </a:lnSpc>
              <a:spcBef>
                <a:spcPts val="0"/>
              </a:spcBef>
              <a:spcAft>
                <a:spcPts val="0"/>
              </a:spcAft>
              <a:buClr>
                <a:srgbClr val="FFFFFF"/>
              </a:buClr>
              <a:buSzPct val="93750"/>
              <a:buNone/>
              <a:defRPr sz="3200">
                <a:solidFill>
                  <a:srgbClr val="FFFFFF"/>
                </a:solidFill>
              </a:defRPr>
            </a:lvl2pPr>
            <a:lvl3pPr lvl="2" algn="l">
              <a:lnSpc>
                <a:spcPct val="100000"/>
              </a:lnSpc>
              <a:spcBef>
                <a:spcPts val="0"/>
              </a:spcBef>
              <a:spcAft>
                <a:spcPts val="0"/>
              </a:spcAft>
              <a:buClr>
                <a:srgbClr val="FFFFFF"/>
              </a:buClr>
              <a:buSzPct val="93750"/>
              <a:buNone/>
              <a:defRPr sz="3200">
                <a:solidFill>
                  <a:srgbClr val="FFFFFF"/>
                </a:solidFill>
              </a:defRPr>
            </a:lvl3pPr>
            <a:lvl4pPr lvl="3" algn="l">
              <a:lnSpc>
                <a:spcPct val="100000"/>
              </a:lnSpc>
              <a:spcBef>
                <a:spcPts val="0"/>
              </a:spcBef>
              <a:spcAft>
                <a:spcPts val="0"/>
              </a:spcAft>
              <a:buClr>
                <a:srgbClr val="FFFFFF"/>
              </a:buClr>
              <a:buSzPct val="93750"/>
              <a:buNone/>
              <a:defRPr sz="3200">
                <a:solidFill>
                  <a:srgbClr val="FFFFFF"/>
                </a:solidFill>
              </a:defRPr>
            </a:lvl4pPr>
            <a:lvl5pPr lvl="4" algn="l">
              <a:lnSpc>
                <a:spcPct val="100000"/>
              </a:lnSpc>
              <a:spcBef>
                <a:spcPts val="0"/>
              </a:spcBef>
              <a:spcAft>
                <a:spcPts val="0"/>
              </a:spcAft>
              <a:buClr>
                <a:srgbClr val="FFFFFF"/>
              </a:buClr>
              <a:buSzPct val="93750"/>
              <a:buNone/>
              <a:defRPr sz="3200">
                <a:solidFill>
                  <a:srgbClr val="FFFFFF"/>
                </a:solidFill>
              </a:defRPr>
            </a:lvl5pPr>
            <a:lvl6pPr lvl="5" algn="l">
              <a:lnSpc>
                <a:spcPct val="100000"/>
              </a:lnSpc>
              <a:spcBef>
                <a:spcPts val="0"/>
              </a:spcBef>
              <a:spcAft>
                <a:spcPts val="0"/>
              </a:spcAft>
              <a:buClr>
                <a:srgbClr val="FFFFFF"/>
              </a:buClr>
              <a:buSzPct val="93750"/>
              <a:buNone/>
              <a:defRPr sz="3200">
                <a:solidFill>
                  <a:srgbClr val="FFFFFF"/>
                </a:solidFill>
              </a:defRPr>
            </a:lvl6pPr>
            <a:lvl7pPr lvl="6" algn="l">
              <a:lnSpc>
                <a:spcPct val="100000"/>
              </a:lnSpc>
              <a:spcBef>
                <a:spcPts val="0"/>
              </a:spcBef>
              <a:spcAft>
                <a:spcPts val="0"/>
              </a:spcAft>
              <a:buClr>
                <a:srgbClr val="FFFFFF"/>
              </a:buClr>
              <a:buSzPct val="93750"/>
              <a:buNone/>
              <a:defRPr sz="3200">
                <a:solidFill>
                  <a:srgbClr val="FFFFFF"/>
                </a:solidFill>
              </a:defRPr>
            </a:lvl7pPr>
            <a:lvl8pPr lvl="7" algn="l">
              <a:lnSpc>
                <a:spcPct val="100000"/>
              </a:lnSpc>
              <a:spcBef>
                <a:spcPts val="0"/>
              </a:spcBef>
              <a:spcAft>
                <a:spcPts val="0"/>
              </a:spcAft>
              <a:buClr>
                <a:srgbClr val="FFFFFF"/>
              </a:buClr>
              <a:buSzPct val="93750"/>
              <a:buNone/>
              <a:defRPr sz="3200">
                <a:solidFill>
                  <a:srgbClr val="FFFFFF"/>
                </a:solidFill>
              </a:defRPr>
            </a:lvl8pPr>
            <a:lvl9pPr lvl="8" algn="l">
              <a:lnSpc>
                <a:spcPct val="100000"/>
              </a:lnSpc>
              <a:spcBef>
                <a:spcPts val="0"/>
              </a:spcBef>
              <a:spcAft>
                <a:spcPts val="0"/>
              </a:spcAft>
              <a:buClr>
                <a:srgbClr val="FFFFFF"/>
              </a:buClr>
              <a:buSzPct val="93750"/>
              <a:buNone/>
              <a:defRPr sz="3200">
                <a:solidFill>
                  <a:srgbClr val="FFFFFF"/>
                </a:solidFill>
              </a:defRPr>
            </a:lvl9pPr>
          </a:lstStyle>
          <a:p>
            <a:endParaRPr/>
          </a:p>
        </p:txBody>
      </p:sp>
      <p:sp>
        <p:nvSpPr>
          <p:cNvPr id="256" name="Shape 256"/>
          <p:cNvSpPr txBox="1">
            <a:spLocks noGrp="1"/>
          </p:cNvSpPr>
          <p:nvPr>
            <p:ph type="body" idx="1"/>
          </p:nvPr>
        </p:nvSpPr>
        <p:spPr>
          <a:xfrm>
            <a:off x="1884750" y="1825575"/>
            <a:ext cx="6947700" cy="2743200"/>
          </a:xfrm>
          <a:prstGeom prst="rect">
            <a:avLst/>
          </a:prstGeom>
          <a:noFill/>
        </p:spPr>
        <p:txBody>
          <a:bodyPr wrap="square" lIns="91425" tIns="91425" rIns="91425" bIns="91425" anchor="t" anchorCtr="0"/>
          <a:lstStyle>
            <a:lvl1pPr lvl="0" algn="l">
              <a:lnSpc>
                <a:spcPct val="115000"/>
              </a:lnSpc>
              <a:spcBef>
                <a:spcPts val="0"/>
              </a:spcBef>
              <a:spcAft>
                <a:spcPts val="1600"/>
              </a:spcAft>
              <a:buClr>
                <a:srgbClr val="FFFFFF"/>
              </a:buClr>
              <a:buSzPct val="66666"/>
              <a:defRPr sz="2400">
                <a:solidFill>
                  <a:srgbClr val="FFFFFF"/>
                </a:solidFill>
              </a:defRPr>
            </a:lvl1pPr>
            <a:lvl2pPr lvl="1" algn="l">
              <a:lnSpc>
                <a:spcPct val="115000"/>
              </a:lnSpc>
              <a:spcBef>
                <a:spcPts val="0"/>
              </a:spcBef>
              <a:spcAft>
                <a:spcPts val="1600"/>
              </a:spcAft>
              <a:buClr>
                <a:srgbClr val="FFFFFF"/>
              </a:buClr>
              <a:buSzPct val="70000"/>
              <a:defRPr sz="2000">
                <a:solidFill>
                  <a:srgbClr val="FFFFFF"/>
                </a:solidFill>
              </a:defRPr>
            </a:lvl2pPr>
            <a:lvl3pPr lvl="2" algn="l">
              <a:lnSpc>
                <a:spcPct val="115000"/>
              </a:lnSpc>
              <a:spcBef>
                <a:spcPts val="0"/>
              </a:spcBef>
              <a:spcAft>
                <a:spcPts val="1600"/>
              </a:spcAft>
              <a:buClr>
                <a:srgbClr val="FFFFFF"/>
              </a:buClr>
              <a:buSzPct val="70000"/>
              <a:defRPr sz="2000">
                <a:solidFill>
                  <a:srgbClr val="FFFFFF"/>
                </a:solidFill>
              </a:defRPr>
            </a:lvl3pPr>
            <a:lvl4pPr lvl="3" algn="l">
              <a:lnSpc>
                <a:spcPct val="115000"/>
              </a:lnSpc>
              <a:spcBef>
                <a:spcPts val="0"/>
              </a:spcBef>
              <a:spcAft>
                <a:spcPts val="1600"/>
              </a:spcAft>
              <a:buClr>
                <a:srgbClr val="FFFFFF"/>
              </a:buClr>
              <a:buSzPct val="70000"/>
              <a:defRPr sz="2000">
                <a:solidFill>
                  <a:srgbClr val="FFFFFF"/>
                </a:solidFill>
              </a:defRPr>
            </a:lvl4pPr>
            <a:lvl5pPr lvl="4" algn="l">
              <a:lnSpc>
                <a:spcPct val="115000"/>
              </a:lnSpc>
              <a:spcBef>
                <a:spcPts val="0"/>
              </a:spcBef>
              <a:spcAft>
                <a:spcPts val="1600"/>
              </a:spcAft>
              <a:buClr>
                <a:srgbClr val="FFFFFF"/>
              </a:buClr>
              <a:buSzPct val="70000"/>
              <a:defRPr sz="2000">
                <a:solidFill>
                  <a:srgbClr val="FFFFFF"/>
                </a:solidFill>
              </a:defRPr>
            </a:lvl5pPr>
            <a:lvl6pPr lvl="5" algn="l">
              <a:lnSpc>
                <a:spcPct val="115000"/>
              </a:lnSpc>
              <a:spcBef>
                <a:spcPts val="0"/>
              </a:spcBef>
              <a:spcAft>
                <a:spcPts val="1600"/>
              </a:spcAft>
              <a:buClr>
                <a:srgbClr val="FFFFFF"/>
              </a:buClr>
              <a:buSzPct val="70000"/>
              <a:defRPr sz="2000">
                <a:solidFill>
                  <a:srgbClr val="FFFFFF"/>
                </a:solidFill>
              </a:defRPr>
            </a:lvl6pPr>
            <a:lvl7pPr lvl="6" algn="l">
              <a:lnSpc>
                <a:spcPct val="115000"/>
              </a:lnSpc>
              <a:spcBef>
                <a:spcPts val="0"/>
              </a:spcBef>
              <a:spcAft>
                <a:spcPts val="1600"/>
              </a:spcAft>
              <a:buClr>
                <a:srgbClr val="FFFFFF"/>
              </a:buClr>
              <a:buSzPct val="70000"/>
              <a:defRPr sz="2000">
                <a:solidFill>
                  <a:srgbClr val="FFFFFF"/>
                </a:solidFill>
              </a:defRPr>
            </a:lvl7pPr>
            <a:lvl8pPr lvl="7" algn="l">
              <a:lnSpc>
                <a:spcPct val="115000"/>
              </a:lnSpc>
              <a:spcBef>
                <a:spcPts val="0"/>
              </a:spcBef>
              <a:spcAft>
                <a:spcPts val="1600"/>
              </a:spcAft>
              <a:buClr>
                <a:srgbClr val="FFFFFF"/>
              </a:buClr>
              <a:buSzPct val="70000"/>
              <a:defRPr sz="2000">
                <a:solidFill>
                  <a:srgbClr val="FFFFFF"/>
                </a:solidFill>
              </a:defRPr>
            </a:lvl8pPr>
            <a:lvl9pPr lvl="8" algn="l">
              <a:lnSpc>
                <a:spcPct val="115000"/>
              </a:lnSpc>
              <a:spcBef>
                <a:spcPts val="0"/>
              </a:spcBef>
              <a:spcAft>
                <a:spcPts val="1600"/>
              </a:spcAft>
              <a:buClr>
                <a:srgbClr val="FFFFFF"/>
              </a:buClr>
              <a:buSzPct val="70000"/>
              <a:defRPr sz="2000">
                <a:solidFill>
                  <a:srgbClr val="FFFFFF"/>
                </a:solidFill>
              </a:defRPr>
            </a:lvl9pPr>
          </a:lstStyle>
          <a:p>
            <a:endParaRPr/>
          </a:p>
        </p:txBody>
      </p:sp>
      <p:sp>
        <p:nvSpPr>
          <p:cNvPr id="257" name="Shape 257"/>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FFFFFF"/>
                </a:solidFill>
              </a:rPr>
              <a:t>‹#›</a:t>
            </a:fld>
            <a:endParaRPr lang="en" sz="1000">
              <a:solidFill>
                <a:srgbClr val="FFFFFF"/>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Custom layout 20">
    <p:bg>
      <p:bgPr>
        <a:solidFill>
          <a:srgbClr val="FFFFFF"/>
        </a:solidFill>
        <a:effectLst/>
      </p:bgPr>
    </p:bg>
    <p:spTree>
      <p:nvGrpSpPr>
        <p:cNvPr id="1" name="Shape 258"/>
        <p:cNvGrpSpPr/>
        <p:nvPr/>
      </p:nvGrpSpPr>
      <p:grpSpPr>
        <a:xfrm>
          <a:off x="0" y="0"/>
          <a:ext cx="0" cy="0"/>
          <a:chOff x="0" y="0"/>
          <a:chExt cx="0" cy="0"/>
        </a:xfrm>
      </p:grpSpPr>
      <p:sp>
        <p:nvSpPr>
          <p:cNvPr id="259" name="Shape 259"/>
          <p:cNvSpPr/>
          <p:nvPr/>
        </p:nvSpPr>
        <p:spPr>
          <a:xfrm>
            <a:off x="0" y="0"/>
            <a:ext cx="9144000" cy="5143500"/>
          </a:xfrm>
          <a:prstGeom prst="rect">
            <a:avLst/>
          </a:prstGeom>
          <a:solidFill>
            <a:srgbClr val="000000"/>
          </a:solidFill>
          <a:ln>
            <a:noFill/>
          </a:ln>
        </p:spPr>
        <p:txBody>
          <a:bodyPr wrap="square" lIns="91425" tIns="91425" rIns="91425" bIns="91425" anchor="ctr" anchorCtr="0">
            <a:noAutofit/>
          </a:bodyPr>
          <a:lstStyle/>
          <a:p>
            <a:pPr lvl="0">
              <a:spcBef>
                <a:spcPts val="0"/>
              </a:spcBef>
              <a:buNone/>
            </a:pPr>
            <a:endParaRPr/>
          </a:p>
        </p:txBody>
      </p:sp>
      <p:sp>
        <p:nvSpPr>
          <p:cNvPr id="260" name="Shape 260"/>
          <p:cNvSpPr/>
          <p:nvPr/>
        </p:nvSpPr>
        <p:spPr>
          <a:xfrm>
            <a:off x="2145713" y="2967150"/>
            <a:ext cx="90000" cy="90000"/>
          </a:xfrm>
          <a:prstGeom prst="ellipse">
            <a:avLst/>
          </a:prstGeom>
          <a:noFill/>
          <a:ln w="9525" cap="flat"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cxnSp>
        <p:nvCxnSpPr>
          <p:cNvPr id="261" name="Shape 261"/>
          <p:cNvCxnSpPr>
            <a:stCxn id="260" idx="6"/>
            <a:endCxn id="262" idx="2"/>
          </p:cNvCxnSpPr>
          <p:nvPr/>
        </p:nvCxnSpPr>
        <p:spPr>
          <a:xfrm>
            <a:off x="2235713" y="3012150"/>
            <a:ext cx="4672800" cy="0"/>
          </a:xfrm>
          <a:prstGeom prst="straightConnector1">
            <a:avLst/>
          </a:prstGeom>
          <a:noFill/>
          <a:ln w="9525" cap="flat" cmpd="sng">
            <a:solidFill>
              <a:srgbClr val="FFFFFF"/>
            </a:solidFill>
            <a:prstDash val="solid"/>
            <a:round/>
            <a:headEnd type="none" w="med" len="med"/>
            <a:tailEnd type="none" w="med" len="med"/>
          </a:ln>
        </p:spPr>
      </p:cxnSp>
      <p:sp>
        <p:nvSpPr>
          <p:cNvPr id="262" name="Shape 262"/>
          <p:cNvSpPr/>
          <p:nvPr/>
        </p:nvSpPr>
        <p:spPr>
          <a:xfrm>
            <a:off x="6908488" y="2967150"/>
            <a:ext cx="90000" cy="90000"/>
          </a:xfrm>
          <a:prstGeom prst="ellipse">
            <a:avLst/>
          </a:prstGeom>
          <a:noFill/>
          <a:ln w="9525" cap="flat"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263" name="Shape 263"/>
          <p:cNvSpPr txBox="1">
            <a:spLocks noGrp="1"/>
          </p:cNvSpPr>
          <p:nvPr>
            <p:ph type="title"/>
          </p:nvPr>
        </p:nvSpPr>
        <p:spPr>
          <a:xfrm>
            <a:off x="1268800" y="1629150"/>
            <a:ext cx="6606600" cy="1160700"/>
          </a:xfrm>
          <a:prstGeom prst="rect">
            <a:avLst/>
          </a:prstGeom>
          <a:noFill/>
        </p:spPr>
        <p:txBody>
          <a:bodyPr wrap="square" lIns="91425" tIns="91425" rIns="91425" bIns="91425" anchor="b" anchorCtr="0"/>
          <a:lstStyle>
            <a:lvl1pPr lvl="0" algn="ctr">
              <a:lnSpc>
                <a:spcPct val="100000"/>
              </a:lnSpc>
              <a:spcBef>
                <a:spcPts val="0"/>
              </a:spcBef>
              <a:spcAft>
                <a:spcPts val="0"/>
              </a:spcAft>
              <a:buClr>
                <a:srgbClr val="FFFFFF"/>
              </a:buClr>
              <a:buSzPct val="85714"/>
              <a:buNone/>
              <a:defRPr sz="3500" b="1">
                <a:solidFill>
                  <a:srgbClr val="FFFFFF"/>
                </a:solidFill>
              </a:defRPr>
            </a:lvl1pPr>
            <a:lvl2pPr lvl="1" algn="ctr">
              <a:lnSpc>
                <a:spcPct val="100000"/>
              </a:lnSpc>
              <a:spcBef>
                <a:spcPts val="0"/>
              </a:spcBef>
              <a:spcAft>
                <a:spcPts val="0"/>
              </a:spcAft>
              <a:buClr>
                <a:srgbClr val="FFFFFF"/>
              </a:buClr>
              <a:buSzPct val="96774"/>
              <a:buNone/>
              <a:defRPr sz="3100" b="1">
                <a:solidFill>
                  <a:srgbClr val="FFFFFF"/>
                </a:solidFill>
              </a:defRPr>
            </a:lvl2pPr>
            <a:lvl3pPr lvl="2" algn="ctr">
              <a:lnSpc>
                <a:spcPct val="100000"/>
              </a:lnSpc>
              <a:spcBef>
                <a:spcPts val="0"/>
              </a:spcBef>
              <a:spcAft>
                <a:spcPts val="0"/>
              </a:spcAft>
              <a:buClr>
                <a:srgbClr val="FFFFFF"/>
              </a:buClr>
              <a:buSzPct val="96774"/>
              <a:buNone/>
              <a:defRPr sz="3100" b="1">
                <a:solidFill>
                  <a:srgbClr val="FFFFFF"/>
                </a:solidFill>
              </a:defRPr>
            </a:lvl3pPr>
            <a:lvl4pPr lvl="3" algn="ctr">
              <a:lnSpc>
                <a:spcPct val="100000"/>
              </a:lnSpc>
              <a:spcBef>
                <a:spcPts val="0"/>
              </a:spcBef>
              <a:spcAft>
                <a:spcPts val="0"/>
              </a:spcAft>
              <a:buClr>
                <a:srgbClr val="FFFFFF"/>
              </a:buClr>
              <a:buSzPct val="96774"/>
              <a:buNone/>
              <a:defRPr sz="3100" b="1">
                <a:solidFill>
                  <a:srgbClr val="FFFFFF"/>
                </a:solidFill>
              </a:defRPr>
            </a:lvl4pPr>
            <a:lvl5pPr lvl="4" algn="ctr">
              <a:lnSpc>
                <a:spcPct val="100000"/>
              </a:lnSpc>
              <a:spcBef>
                <a:spcPts val="0"/>
              </a:spcBef>
              <a:spcAft>
                <a:spcPts val="0"/>
              </a:spcAft>
              <a:buClr>
                <a:srgbClr val="FFFFFF"/>
              </a:buClr>
              <a:buSzPct val="96774"/>
              <a:buNone/>
              <a:defRPr sz="3100" b="1">
                <a:solidFill>
                  <a:srgbClr val="FFFFFF"/>
                </a:solidFill>
              </a:defRPr>
            </a:lvl5pPr>
            <a:lvl6pPr lvl="5" algn="ctr">
              <a:lnSpc>
                <a:spcPct val="100000"/>
              </a:lnSpc>
              <a:spcBef>
                <a:spcPts val="0"/>
              </a:spcBef>
              <a:spcAft>
                <a:spcPts val="0"/>
              </a:spcAft>
              <a:buClr>
                <a:srgbClr val="FFFFFF"/>
              </a:buClr>
              <a:buSzPct val="96774"/>
              <a:buNone/>
              <a:defRPr sz="3100" b="1">
                <a:solidFill>
                  <a:srgbClr val="FFFFFF"/>
                </a:solidFill>
              </a:defRPr>
            </a:lvl6pPr>
            <a:lvl7pPr lvl="6" algn="ctr">
              <a:lnSpc>
                <a:spcPct val="100000"/>
              </a:lnSpc>
              <a:spcBef>
                <a:spcPts val="0"/>
              </a:spcBef>
              <a:spcAft>
                <a:spcPts val="0"/>
              </a:spcAft>
              <a:buClr>
                <a:srgbClr val="FFFFFF"/>
              </a:buClr>
              <a:buSzPct val="96774"/>
              <a:buNone/>
              <a:defRPr sz="3100" b="1">
                <a:solidFill>
                  <a:srgbClr val="FFFFFF"/>
                </a:solidFill>
              </a:defRPr>
            </a:lvl7pPr>
            <a:lvl8pPr lvl="7" algn="ctr">
              <a:lnSpc>
                <a:spcPct val="100000"/>
              </a:lnSpc>
              <a:spcBef>
                <a:spcPts val="0"/>
              </a:spcBef>
              <a:spcAft>
                <a:spcPts val="0"/>
              </a:spcAft>
              <a:buClr>
                <a:srgbClr val="FFFFFF"/>
              </a:buClr>
              <a:buSzPct val="96774"/>
              <a:buNone/>
              <a:defRPr sz="3100" b="1">
                <a:solidFill>
                  <a:srgbClr val="FFFFFF"/>
                </a:solidFill>
              </a:defRPr>
            </a:lvl8pPr>
            <a:lvl9pPr lvl="8" algn="ctr">
              <a:lnSpc>
                <a:spcPct val="100000"/>
              </a:lnSpc>
              <a:spcBef>
                <a:spcPts val="0"/>
              </a:spcBef>
              <a:spcAft>
                <a:spcPts val="0"/>
              </a:spcAft>
              <a:buClr>
                <a:srgbClr val="FFFFFF"/>
              </a:buClr>
              <a:buSzPct val="96774"/>
              <a:buNone/>
              <a:defRPr sz="3100" b="1">
                <a:solidFill>
                  <a:srgbClr val="FFFFFF"/>
                </a:solidFill>
              </a:defRPr>
            </a:lvl9pPr>
          </a:lstStyle>
          <a:p>
            <a:endParaRPr/>
          </a:p>
        </p:txBody>
      </p:sp>
      <p:sp>
        <p:nvSpPr>
          <p:cNvPr id="264" name="Shape 264"/>
          <p:cNvSpPr txBox="1">
            <a:spLocks noGrp="1"/>
          </p:cNvSpPr>
          <p:nvPr>
            <p:ph type="sldNum" idx="12"/>
          </p:nvPr>
        </p:nvSpPr>
        <p:spPr>
          <a:xfrm>
            <a:off x="8497999" y="4688759"/>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FFFFFF"/>
                </a:solidFill>
              </a:rPr>
              <a:t>‹#›</a:t>
            </a:fld>
            <a:endParaRPr lang="en" sz="1000">
              <a:solidFill>
                <a:srgbClr val="FFFFFF"/>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Custom layout 21">
    <p:spTree>
      <p:nvGrpSpPr>
        <p:cNvPr id="1" name="Shape 265"/>
        <p:cNvGrpSpPr/>
        <p:nvPr/>
      </p:nvGrpSpPr>
      <p:grpSpPr>
        <a:xfrm>
          <a:off x="0" y="0"/>
          <a:ext cx="0" cy="0"/>
          <a:chOff x="0" y="0"/>
          <a:chExt cx="0" cy="0"/>
        </a:xfrm>
      </p:grpSpPr>
      <p:sp>
        <p:nvSpPr>
          <p:cNvPr id="266" name="Shape 266"/>
          <p:cNvSpPr/>
          <p:nvPr/>
        </p:nvSpPr>
        <p:spPr>
          <a:xfrm>
            <a:off x="0" y="0"/>
            <a:ext cx="9144000" cy="5143500"/>
          </a:xfrm>
          <a:prstGeom prst="rect">
            <a:avLst/>
          </a:prstGeom>
          <a:solidFill>
            <a:srgbClr val="11294A"/>
          </a:solidFill>
          <a:ln>
            <a:noFill/>
          </a:ln>
        </p:spPr>
        <p:txBody>
          <a:bodyPr wrap="square" lIns="91425" tIns="91425" rIns="91425" bIns="91425" anchor="ctr" anchorCtr="0">
            <a:noAutofit/>
          </a:bodyPr>
          <a:lstStyle/>
          <a:p>
            <a:pPr lvl="0">
              <a:spcBef>
                <a:spcPts val="0"/>
              </a:spcBef>
              <a:buNone/>
            </a:pPr>
            <a:endParaRPr/>
          </a:p>
        </p:txBody>
      </p:sp>
      <p:pic>
        <p:nvPicPr>
          <p:cNvPr id="267" name="Shape 267"/>
          <p:cNvPicPr preferRelativeResize="0"/>
          <p:nvPr/>
        </p:nvPicPr>
        <p:blipFill rotWithShape="1">
          <a:blip r:embed="rId2">
            <a:alphaModFix/>
          </a:blip>
          <a:srcRect l="38684"/>
          <a:stretch/>
        </p:blipFill>
        <p:spPr>
          <a:xfrm>
            <a:off x="2291" y="1007350"/>
            <a:ext cx="1272100" cy="3128806"/>
          </a:xfrm>
          <a:prstGeom prst="rect">
            <a:avLst/>
          </a:prstGeom>
          <a:noFill/>
          <a:ln>
            <a:noFill/>
          </a:ln>
        </p:spPr>
      </p:pic>
      <p:sp>
        <p:nvSpPr>
          <p:cNvPr id="268" name="Shape 268"/>
          <p:cNvSpPr txBox="1">
            <a:spLocks noGrp="1"/>
          </p:cNvSpPr>
          <p:nvPr>
            <p:ph type="ctrTitle"/>
          </p:nvPr>
        </p:nvSpPr>
        <p:spPr>
          <a:xfrm>
            <a:off x="1884750" y="711325"/>
            <a:ext cx="6947700" cy="996000"/>
          </a:xfrm>
          <a:prstGeom prst="rect">
            <a:avLst/>
          </a:prstGeom>
          <a:noFill/>
        </p:spPr>
        <p:txBody>
          <a:bodyPr wrap="square" lIns="91425" tIns="91425" rIns="91425" bIns="91425" anchor="b" anchorCtr="0"/>
          <a:lstStyle>
            <a:lvl1pPr lvl="0" algn="l">
              <a:lnSpc>
                <a:spcPct val="100000"/>
              </a:lnSpc>
              <a:spcBef>
                <a:spcPts val="0"/>
              </a:spcBef>
              <a:spcAft>
                <a:spcPts val="0"/>
              </a:spcAft>
              <a:buClr>
                <a:srgbClr val="FFFFFF"/>
              </a:buClr>
              <a:buSzPct val="83333"/>
              <a:buNone/>
              <a:defRPr sz="3600">
                <a:solidFill>
                  <a:srgbClr val="FFFFFF"/>
                </a:solidFill>
              </a:defRPr>
            </a:lvl1pPr>
            <a:lvl2pPr lvl="1" algn="l">
              <a:lnSpc>
                <a:spcPct val="100000"/>
              </a:lnSpc>
              <a:spcBef>
                <a:spcPts val="0"/>
              </a:spcBef>
              <a:spcAft>
                <a:spcPts val="0"/>
              </a:spcAft>
              <a:buClr>
                <a:srgbClr val="FFFFFF"/>
              </a:buClr>
              <a:buSzPct val="93750"/>
              <a:buNone/>
              <a:defRPr sz="3200">
                <a:solidFill>
                  <a:srgbClr val="FFFFFF"/>
                </a:solidFill>
              </a:defRPr>
            </a:lvl2pPr>
            <a:lvl3pPr lvl="2" algn="l">
              <a:lnSpc>
                <a:spcPct val="100000"/>
              </a:lnSpc>
              <a:spcBef>
                <a:spcPts val="0"/>
              </a:spcBef>
              <a:spcAft>
                <a:spcPts val="0"/>
              </a:spcAft>
              <a:buClr>
                <a:srgbClr val="FFFFFF"/>
              </a:buClr>
              <a:buSzPct val="93750"/>
              <a:buNone/>
              <a:defRPr sz="3200">
                <a:solidFill>
                  <a:srgbClr val="FFFFFF"/>
                </a:solidFill>
              </a:defRPr>
            </a:lvl3pPr>
            <a:lvl4pPr lvl="3" algn="l">
              <a:lnSpc>
                <a:spcPct val="100000"/>
              </a:lnSpc>
              <a:spcBef>
                <a:spcPts val="0"/>
              </a:spcBef>
              <a:spcAft>
                <a:spcPts val="0"/>
              </a:spcAft>
              <a:buClr>
                <a:srgbClr val="FFFFFF"/>
              </a:buClr>
              <a:buSzPct val="93750"/>
              <a:buNone/>
              <a:defRPr sz="3200">
                <a:solidFill>
                  <a:srgbClr val="FFFFFF"/>
                </a:solidFill>
              </a:defRPr>
            </a:lvl4pPr>
            <a:lvl5pPr lvl="4" algn="l">
              <a:lnSpc>
                <a:spcPct val="100000"/>
              </a:lnSpc>
              <a:spcBef>
                <a:spcPts val="0"/>
              </a:spcBef>
              <a:spcAft>
                <a:spcPts val="0"/>
              </a:spcAft>
              <a:buClr>
                <a:srgbClr val="FFFFFF"/>
              </a:buClr>
              <a:buSzPct val="93750"/>
              <a:buNone/>
              <a:defRPr sz="3200">
                <a:solidFill>
                  <a:srgbClr val="FFFFFF"/>
                </a:solidFill>
              </a:defRPr>
            </a:lvl5pPr>
            <a:lvl6pPr lvl="5" algn="l">
              <a:lnSpc>
                <a:spcPct val="100000"/>
              </a:lnSpc>
              <a:spcBef>
                <a:spcPts val="0"/>
              </a:spcBef>
              <a:spcAft>
                <a:spcPts val="0"/>
              </a:spcAft>
              <a:buClr>
                <a:srgbClr val="FFFFFF"/>
              </a:buClr>
              <a:buSzPct val="93750"/>
              <a:buNone/>
              <a:defRPr sz="3200">
                <a:solidFill>
                  <a:srgbClr val="FFFFFF"/>
                </a:solidFill>
              </a:defRPr>
            </a:lvl6pPr>
            <a:lvl7pPr lvl="6" algn="l">
              <a:lnSpc>
                <a:spcPct val="100000"/>
              </a:lnSpc>
              <a:spcBef>
                <a:spcPts val="0"/>
              </a:spcBef>
              <a:spcAft>
                <a:spcPts val="0"/>
              </a:spcAft>
              <a:buClr>
                <a:srgbClr val="FFFFFF"/>
              </a:buClr>
              <a:buSzPct val="93750"/>
              <a:buNone/>
              <a:defRPr sz="3200">
                <a:solidFill>
                  <a:srgbClr val="FFFFFF"/>
                </a:solidFill>
              </a:defRPr>
            </a:lvl7pPr>
            <a:lvl8pPr lvl="7" algn="l">
              <a:lnSpc>
                <a:spcPct val="100000"/>
              </a:lnSpc>
              <a:spcBef>
                <a:spcPts val="0"/>
              </a:spcBef>
              <a:spcAft>
                <a:spcPts val="0"/>
              </a:spcAft>
              <a:buClr>
                <a:srgbClr val="FFFFFF"/>
              </a:buClr>
              <a:buSzPct val="93750"/>
              <a:buNone/>
              <a:defRPr sz="3200">
                <a:solidFill>
                  <a:srgbClr val="FFFFFF"/>
                </a:solidFill>
              </a:defRPr>
            </a:lvl8pPr>
            <a:lvl9pPr lvl="8" algn="l">
              <a:lnSpc>
                <a:spcPct val="100000"/>
              </a:lnSpc>
              <a:spcBef>
                <a:spcPts val="0"/>
              </a:spcBef>
              <a:spcAft>
                <a:spcPts val="0"/>
              </a:spcAft>
              <a:buClr>
                <a:srgbClr val="FFFFFF"/>
              </a:buClr>
              <a:buSzPct val="93750"/>
              <a:buNone/>
              <a:defRPr sz="3200">
                <a:solidFill>
                  <a:srgbClr val="FFFFFF"/>
                </a:solidFill>
              </a:defRPr>
            </a:lvl9pPr>
          </a:lstStyle>
          <a:p>
            <a:endParaRPr/>
          </a:p>
        </p:txBody>
      </p:sp>
      <p:sp>
        <p:nvSpPr>
          <p:cNvPr id="269" name="Shape 269"/>
          <p:cNvSpPr txBox="1">
            <a:spLocks noGrp="1"/>
          </p:cNvSpPr>
          <p:nvPr>
            <p:ph type="body" idx="1"/>
          </p:nvPr>
        </p:nvSpPr>
        <p:spPr>
          <a:xfrm>
            <a:off x="1884750" y="1825575"/>
            <a:ext cx="6947700" cy="2743200"/>
          </a:xfrm>
          <a:prstGeom prst="rect">
            <a:avLst/>
          </a:prstGeom>
          <a:noFill/>
        </p:spPr>
        <p:txBody>
          <a:bodyPr wrap="square" lIns="91425" tIns="91425" rIns="91425" bIns="91425" anchor="t" anchorCtr="0"/>
          <a:lstStyle>
            <a:lvl1pPr lvl="0" algn="l">
              <a:lnSpc>
                <a:spcPct val="115000"/>
              </a:lnSpc>
              <a:spcBef>
                <a:spcPts val="0"/>
              </a:spcBef>
              <a:spcAft>
                <a:spcPts val="1600"/>
              </a:spcAft>
              <a:buClr>
                <a:srgbClr val="FFFFFF"/>
              </a:buClr>
              <a:buSzPct val="94117"/>
              <a:defRPr sz="1700">
                <a:solidFill>
                  <a:srgbClr val="FFFFFF"/>
                </a:solidFill>
              </a:defRPr>
            </a:lvl1pPr>
            <a:lvl2pPr lvl="1" algn="l">
              <a:lnSpc>
                <a:spcPct val="115000"/>
              </a:lnSpc>
              <a:spcBef>
                <a:spcPts val="0"/>
              </a:spcBef>
              <a:spcAft>
                <a:spcPts val="1600"/>
              </a:spcAft>
              <a:buClr>
                <a:srgbClr val="FFFFFF"/>
              </a:buClr>
              <a:defRPr>
                <a:solidFill>
                  <a:srgbClr val="FFFFFF"/>
                </a:solidFill>
              </a:defRPr>
            </a:lvl2pPr>
            <a:lvl3pPr lvl="2" algn="l">
              <a:lnSpc>
                <a:spcPct val="115000"/>
              </a:lnSpc>
              <a:spcBef>
                <a:spcPts val="0"/>
              </a:spcBef>
              <a:spcAft>
                <a:spcPts val="1600"/>
              </a:spcAft>
              <a:buClr>
                <a:srgbClr val="FFFFFF"/>
              </a:buClr>
              <a:defRPr>
                <a:solidFill>
                  <a:srgbClr val="FFFFFF"/>
                </a:solidFill>
              </a:defRPr>
            </a:lvl3pPr>
            <a:lvl4pPr lvl="3" algn="l">
              <a:lnSpc>
                <a:spcPct val="115000"/>
              </a:lnSpc>
              <a:spcBef>
                <a:spcPts val="0"/>
              </a:spcBef>
              <a:spcAft>
                <a:spcPts val="1600"/>
              </a:spcAft>
              <a:buClr>
                <a:srgbClr val="FFFFFF"/>
              </a:buClr>
              <a:defRPr>
                <a:solidFill>
                  <a:srgbClr val="FFFFFF"/>
                </a:solidFill>
              </a:defRPr>
            </a:lvl4pPr>
            <a:lvl5pPr lvl="4" algn="l">
              <a:lnSpc>
                <a:spcPct val="115000"/>
              </a:lnSpc>
              <a:spcBef>
                <a:spcPts val="0"/>
              </a:spcBef>
              <a:spcAft>
                <a:spcPts val="1600"/>
              </a:spcAft>
              <a:buClr>
                <a:srgbClr val="FFFFFF"/>
              </a:buClr>
              <a:defRPr>
                <a:solidFill>
                  <a:srgbClr val="FFFFFF"/>
                </a:solidFill>
              </a:defRPr>
            </a:lvl5pPr>
            <a:lvl6pPr lvl="5" algn="l">
              <a:lnSpc>
                <a:spcPct val="115000"/>
              </a:lnSpc>
              <a:spcBef>
                <a:spcPts val="0"/>
              </a:spcBef>
              <a:spcAft>
                <a:spcPts val="1600"/>
              </a:spcAft>
              <a:buClr>
                <a:srgbClr val="FFFFFF"/>
              </a:buClr>
              <a:defRPr>
                <a:solidFill>
                  <a:srgbClr val="FFFFFF"/>
                </a:solidFill>
              </a:defRPr>
            </a:lvl6pPr>
            <a:lvl7pPr lvl="6" algn="l">
              <a:lnSpc>
                <a:spcPct val="115000"/>
              </a:lnSpc>
              <a:spcBef>
                <a:spcPts val="0"/>
              </a:spcBef>
              <a:spcAft>
                <a:spcPts val="1600"/>
              </a:spcAft>
              <a:buClr>
                <a:srgbClr val="FFFFFF"/>
              </a:buClr>
              <a:defRPr>
                <a:solidFill>
                  <a:srgbClr val="FFFFFF"/>
                </a:solidFill>
              </a:defRPr>
            </a:lvl7pPr>
            <a:lvl8pPr lvl="7" algn="l">
              <a:lnSpc>
                <a:spcPct val="115000"/>
              </a:lnSpc>
              <a:spcBef>
                <a:spcPts val="0"/>
              </a:spcBef>
              <a:spcAft>
                <a:spcPts val="1600"/>
              </a:spcAft>
              <a:buClr>
                <a:srgbClr val="FFFFFF"/>
              </a:buClr>
              <a:defRPr>
                <a:solidFill>
                  <a:srgbClr val="FFFFFF"/>
                </a:solidFill>
              </a:defRPr>
            </a:lvl8pPr>
            <a:lvl9pPr lvl="8" algn="l">
              <a:lnSpc>
                <a:spcPct val="115000"/>
              </a:lnSpc>
              <a:spcBef>
                <a:spcPts val="0"/>
              </a:spcBef>
              <a:spcAft>
                <a:spcPts val="1600"/>
              </a:spcAft>
              <a:buClr>
                <a:srgbClr val="FFFFFF"/>
              </a:buClr>
              <a:defRPr>
                <a:solidFill>
                  <a:srgbClr val="FFFFFF"/>
                </a:solidFill>
              </a:defRPr>
            </a:lvl9pPr>
          </a:lstStyle>
          <a:p>
            <a:endParaRPr/>
          </a:p>
        </p:txBody>
      </p:sp>
      <p:sp>
        <p:nvSpPr>
          <p:cNvPr id="270" name="Shape 270"/>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FFFFFF"/>
                </a:solidFill>
              </a:rPr>
              <a:t>‹#›</a:t>
            </a:fld>
            <a:endParaRPr lang="en" sz="1000">
              <a:solidFill>
                <a:srgbClr val="FFFFFF"/>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Custom layout 23">
    <p:bg>
      <p:bgPr>
        <a:solidFill>
          <a:srgbClr val="FFFFFF"/>
        </a:solidFill>
        <a:effectLst/>
      </p:bgPr>
    </p:bg>
    <p:spTree>
      <p:nvGrpSpPr>
        <p:cNvPr id="1" name="Shape 271"/>
        <p:cNvGrpSpPr/>
        <p:nvPr/>
      </p:nvGrpSpPr>
      <p:grpSpPr>
        <a:xfrm>
          <a:off x="0" y="0"/>
          <a:ext cx="0" cy="0"/>
          <a:chOff x="0" y="0"/>
          <a:chExt cx="0" cy="0"/>
        </a:xfrm>
      </p:grpSpPr>
      <p:sp>
        <p:nvSpPr>
          <p:cNvPr id="272" name="Shape 272"/>
          <p:cNvSpPr/>
          <p:nvPr/>
        </p:nvSpPr>
        <p:spPr>
          <a:xfrm>
            <a:off x="0" y="0"/>
            <a:ext cx="9144000" cy="51435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grpSp>
        <p:nvGrpSpPr>
          <p:cNvPr id="273" name="Shape 273"/>
          <p:cNvGrpSpPr/>
          <p:nvPr/>
        </p:nvGrpSpPr>
        <p:grpSpPr>
          <a:xfrm>
            <a:off x="2" y="4713898"/>
            <a:ext cx="3047923" cy="429600"/>
            <a:chOff x="-73" y="4713898"/>
            <a:chExt cx="3047923" cy="429600"/>
          </a:xfrm>
        </p:grpSpPr>
        <p:sp>
          <p:nvSpPr>
            <p:cNvPr id="274" name="Shape 274"/>
            <p:cNvSpPr/>
            <p:nvPr/>
          </p:nvSpPr>
          <p:spPr>
            <a:xfrm rot="-5400000">
              <a:off x="2452050" y="4547698"/>
              <a:ext cx="429600" cy="762000"/>
            </a:xfrm>
            <a:prstGeom prst="rtTriangle">
              <a:avLst/>
            </a:prstGeom>
            <a:solidFill>
              <a:srgbClr val="EFEFEF"/>
            </a:solidFill>
            <a:ln>
              <a:noFill/>
            </a:ln>
          </p:spPr>
          <p:txBody>
            <a:bodyPr wrap="square" lIns="91425" tIns="91425" rIns="91425" bIns="91425" anchor="ctr" anchorCtr="0">
              <a:noAutofit/>
            </a:bodyPr>
            <a:lstStyle/>
            <a:p>
              <a:pPr lvl="0">
                <a:spcBef>
                  <a:spcPts val="0"/>
                </a:spcBef>
                <a:buNone/>
              </a:pPr>
              <a:endParaRPr/>
            </a:p>
          </p:txBody>
        </p:sp>
        <p:sp>
          <p:nvSpPr>
            <p:cNvPr id="275" name="Shape 275"/>
            <p:cNvSpPr/>
            <p:nvPr/>
          </p:nvSpPr>
          <p:spPr>
            <a:xfrm rot="-5400000">
              <a:off x="928119" y="4547698"/>
              <a:ext cx="429600" cy="762000"/>
            </a:xfrm>
            <a:prstGeom prst="rtTriangle">
              <a:avLst/>
            </a:prstGeom>
            <a:solidFill>
              <a:srgbClr val="D9D9D9"/>
            </a:solidFill>
            <a:ln>
              <a:noFill/>
            </a:ln>
          </p:spPr>
          <p:txBody>
            <a:bodyPr wrap="square" lIns="91425" tIns="91425" rIns="91425" bIns="91425" anchor="ctr" anchorCtr="0">
              <a:noAutofit/>
            </a:bodyPr>
            <a:lstStyle/>
            <a:p>
              <a:pPr lvl="0">
                <a:spcBef>
                  <a:spcPts val="0"/>
                </a:spcBef>
                <a:buNone/>
              </a:pPr>
              <a:endParaRPr/>
            </a:p>
          </p:txBody>
        </p:sp>
        <p:sp>
          <p:nvSpPr>
            <p:cNvPr id="276" name="Shape 276"/>
            <p:cNvSpPr/>
            <p:nvPr/>
          </p:nvSpPr>
          <p:spPr>
            <a:xfrm rot="5400000" flipH="1">
              <a:off x="1689952" y="4547698"/>
              <a:ext cx="429600" cy="762000"/>
            </a:xfrm>
            <a:prstGeom prst="rtTriangle">
              <a:avLst/>
            </a:prstGeom>
            <a:solidFill>
              <a:srgbClr val="F3F3F3"/>
            </a:solidFill>
            <a:ln>
              <a:noFill/>
            </a:ln>
          </p:spPr>
          <p:txBody>
            <a:bodyPr wrap="square" lIns="91425" tIns="91425" rIns="91425" bIns="91425" anchor="ctr" anchorCtr="0">
              <a:noAutofit/>
            </a:bodyPr>
            <a:lstStyle/>
            <a:p>
              <a:pPr lvl="0">
                <a:spcBef>
                  <a:spcPts val="0"/>
                </a:spcBef>
                <a:buNone/>
              </a:pPr>
              <a:endParaRPr/>
            </a:p>
          </p:txBody>
        </p:sp>
        <p:sp>
          <p:nvSpPr>
            <p:cNvPr id="277" name="Shape 277"/>
            <p:cNvSpPr/>
            <p:nvPr/>
          </p:nvSpPr>
          <p:spPr>
            <a:xfrm rot="5400000" flipH="1">
              <a:off x="166127" y="4547698"/>
              <a:ext cx="429600" cy="762000"/>
            </a:xfrm>
            <a:prstGeom prst="rtTriangle">
              <a:avLst/>
            </a:prstGeom>
            <a:solidFill>
              <a:srgbClr val="F3F3F3"/>
            </a:solidFill>
            <a:ln>
              <a:noFill/>
            </a:ln>
          </p:spPr>
          <p:txBody>
            <a:bodyPr wrap="square" lIns="91425" tIns="91425" rIns="91425" bIns="91425" anchor="ctr" anchorCtr="0">
              <a:noAutofit/>
            </a:bodyPr>
            <a:lstStyle/>
            <a:p>
              <a:pPr lvl="0">
                <a:spcBef>
                  <a:spcPts val="0"/>
                </a:spcBef>
                <a:buNone/>
              </a:pPr>
              <a:endParaRPr/>
            </a:p>
          </p:txBody>
        </p:sp>
      </p:grpSp>
      <p:sp>
        <p:nvSpPr>
          <p:cNvPr id="278" name="Shape 278"/>
          <p:cNvSpPr/>
          <p:nvPr/>
        </p:nvSpPr>
        <p:spPr>
          <a:xfrm>
            <a:off x="3047650" y="0"/>
            <a:ext cx="6096300" cy="51435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279" name="Shape 279"/>
          <p:cNvSpPr txBox="1">
            <a:spLocks noGrp="1"/>
          </p:cNvSpPr>
          <p:nvPr>
            <p:ph type="title"/>
          </p:nvPr>
        </p:nvSpPr>
        <p:spPr>
          <a:xfrm>
            <a:off x="185350" y="352000"/>
            <a:ext cx="2683200" cy="4078800"/>
          </a:xfrm>
          <a:prstGeom prst="rect">
            <a:avLst/>
          </a:prstGeom>
          <a:noFill/>
        </p:spPr>
        <p:txBody>
          <a:bodyPr wrap="square" lIns="91425" tIns="91425" rIns="91425" bIns="91425" anchor="t" anchorCtr="0"/>
          <a:lstStyle>
            <a:lvl1pPr lvl="0" algn="l">
              <a:lnSpc>
                <a:spcPct val="100000"/>
              </a:lnSpc>
              <a:spcBef>
                <a:spcPts val="0"/>
              </a:spcBef>
              <a:spcAft>
                <a:spcPts val="0"/>
              </a:spcAft>
              <a:buNone/>
              <a:defRPr sz="3900" b="1">
                <a:solidFill>
                  <a:srgbClr val="212121"/>
                </a:solidFill>
              </a:defRPr>
            </a:lvl1pPr>
            <a:lvl2pPr lvl="1" algn="l">
              <a:lnSpc>
                <a:spcPct val="100000"/>
              </a:lnSpc>
              <a:spcBef>
                <a:spcPts val="0"/>
              </a:spcBef>
              <a:spcAft>
                <a:spcPts val="0"/>
              </a:spcAft>
              <a:buNone/>
              <a:defRPr sz="3500" b="1">
                <a:solidFill>
                  <a:srgbClr val="212121"/>
                </a:solidFill>
              </a:defRPr>
            </a:lvl2pPr>
            <a:lvl3pPr lvl="2" algn="l">
              <a:lnSpc>
                <a:spcPct val="100000"/>
              </a:lnSpc>
              <a:spcBef>
                <a:spcPts val="0"/>
              </a:spcBef>
              <a:spcAft>
                <a:spcPts val="0"/>
              </a:spcAft>
              <a:buNone/>
              <a:defRPr sz="3500" b="1">
                <a:solidFill>
                  <a:srgbClr val="212121"/>
                </a:solidFill>
              </a:defRPr>
            </a:lvl3pPr>
            <a:lvl4pPr lvl="3" algn="l">
              <a:lnSpc>
                <a:spcPct val="100000"/>
              </a:lnSpc>
              <a:spcBef>
                <a:spcPts val="0"/>
              </a:spcBef>
              <a:spcAft>
                <a:spcPts val="0"/>
              </a:spcAft>
              <a:buNone/>
              <a:defRPr sz="3500" b="1">
                <a:solidFill>
                  <a:srgbClr val="212121"/>
                </a:solidFill>
              </a:defRPr>
            </a:lvl4pPr>
            <a:lvl5pPr lvl="4" algn="l">
              <a:lnSpc>
                <a:spcPct val="100000"/>
              </a:lnSpc>
              <a:spcBef>
                <a:spcPts val="0"/>
              </a:spcBef>
              <a:spcAft>
                <a:spcPts val="0"/>
              </a:spcAft>
              <a:buNone/>
              <a:defRPr sz="3500" b="1">
                <a:solidFill>
                  <a:srgbClr val="212121"/>
                </a:solidFill>
              </a:defRPr>
            </a:lvl5pPr>
            <a:lvl6pPr lvl="5" algn="l">
              <a:lnSpc>
                <a:spcPct val="100000"/>
              </a:lnSpc>
              <a:spcBef>
                <a:spcPts val="0"/>
              </a:spcBef>
              <a:spcAft>
                <a:spcPts val="0"/>
              </a:spcAft>
              <a:buNone/>
              <a:defRPr sz="3500" b="1">
                <a:solidFill>
                  <a:srgbClr val="212121"/>
                </a:solidFill>
              </a:defRPr>
            </a:lvl6pPr>
            <a:lvl7pPr lvl="6" algn="l">
              <a:lnSpc>
                <a:spcPct val="100000"/>
              </a:lnSpc>
              <a:spcBef>
                <a:spcPts val="0"/>
              </a:spcBef>
              <a:spcAft>
                <a:spcPts val="0"/>
              </a:spcAft>
              <a:buNone/>
              <a:defRPr sz="3500" b="1">
                <a:solidFill>
                  <a:srgbClr val="212121"/>
                </a:solidFill>
              </a:defRPr>
            </a:lvl7pPr>
            <a:lvl8pPr lvl="7" algn="l">
              <a:lnSpc>
                <a:spcPct val="100000"/>
              </a:lnSpc>
              <a:spcBef>
                <a:spcPts val="0"/>
              </a:spcBef>
              <a:spcAft>
                <a:spcPts val="0"/>
              </a:spcAft>
              <a:buNone/>
              <a:defRPr sz="3500" b="1">
                <a:solidFill>
                  <a:srgbClr val="212121"/>
                </a:solidFill>
              </a:defRPr>
            </a:lvl8pPr>
            <a:lvl9pPr lvl="8" algn="l">
              <a:lnSpc>
                <a:spcPct val="100000"/>
              </a:lnSpc>
              <a:spcBef>
                <a:spcPts val="0"/>
              </a:spcBef>
              <a:spcAft>
                <a:spcPts val="0"/>
              </a:spcAft>
              <a:buNone/>
              <a:defRPr sz="3500" b="1">
                <a:solidFill>
                  <a:srgbClr val="212121"/>
                </a:solidFill>
              </a:defRPr>
            </a:lvl9pPr>
          </a:lstStyle>
          <a:p>
            <a:endParaRPr/>
          </a:p>
        </p:txBody>
      </p:sp>
      <p:sp>
        <p:nvSpPr>
          <p:cNvPr id="280" name="Shape 280"/>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endParaRPr lang="en" sz="1000">
              <a:solidFill>
                <a:schemeClr val="dk2"/>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Custom layout 24">
    <p:bg>
      <p:bgPr>
        <a:solidFill>
          <a:srgbClr val="FFFFFF"/>
        </a:solidFill>
        <a:effectLst/>
      </p:bgPr>
    </p:bg>
    <p:spTree>
      <p:nvGrpSpPr>
        <p:cNvPr id="1" name="Shape 281"/>
        <p:cNvGrpSpPr/>
        <p:nvPr/>
      </p:nvGrpSpPr>
      <p:grpSpPr>
        <a:xfrm>
          <a:off x="0" y="0"/>
          <a:ext cx="0" cy="0"/>
          <a:chOff x="0" y="0"/>
          <a:chExt cx="0" cy="0"/>
        </a:xfrm>
      </p:grpSpPr>
      <p:sp>
        <p:nvSpPr>
          <p:cNvPr id="282" name="Shape 282"/>
          <p:cNvSpPr/>
          <p:nvPr/>
        </p:nvSpPr>
        <p:spPr>
          <a:xfrm>
            <a:off x="0" y="0"/>
            <a:ext cx="9144000" cy="5143500"/>
          </a:xfrm>
          <a:prstGeom prst="rect">
            <a:avLst/>
          </a:prstGeom>
          <a:solidFill>
            <a:srgbClr val="C62828"/>
          </a:solidFill>
          <a:ln>
            <a:noFill/>
          </a:ln>
        </p:spPr>
        <p:txBody>
          <a:bodyPr wrap="square" lIns="91425" tIns="91425" rIns="91425" bIns="91425" anchor="ctr" anchorCtr="0">
            <a:noAutofit/>
          </a:bodyPr>
          <a:lstStyle/>
          <a:p>
            <a:pPr lvl="0">
              <a:spcBef>
                <a:spcPts val="0"/>
              </a:spcBef>
              <a:buNone/>
            </a:pPr>
            <a:endParaRPr/>
          </a:p>
        </p:txBody>
      </p:sp>
      <p:sp>
        <p:nvSpPr>
          <p:cNvPr id="283" name="Shape 283"/>
          <p:cNvSpPr/>
          <p:nvPr/>
        </p:nvSpPr>
        <p:spPr>
          <a:xfrm>
            <a:off x="0" y="63"/>
            <a:ext cx="9144000" cy="5143500"/>
          </a:xfrm>
          <a:prstGeom prst="rect">
            <a:avLst/>
          </a:prstGeom>
          <a:solidFill>
            <a:srgbClr val="C62828"/>
          </a:solidFill>
          <a:ln>
            <a:noFill/>
          </a:ln>
        </p:spPr>
        <p:txBody>
          <a:bodyPr wrap="square" lIns="91425" tIns="91425" rIns="91425" bIns="91425" anchor="ctr" anchorCtr="0">
            <a:noAutofit/>
          </a:bodyPr>
          <a:lstStyle/>
          <a:p>
            <a:pPr lvl="0">
              <a:spcBef>
                <a:spcPts val="0"/>
              </a:spcBef>
              <a:buNone/>
            </a:pPr>
            <a:endParaRPr/>
          </a:p>
        </p:txBody>
      </p:sp>
      <p:sp>
        <p:nvSpPr>
          <p:cNvPr id="284" name="Shape 284"/>
          <p:cNvSpPr/>
          <p:nvPr/>
        </p:nvSpPr>
        <p:spPr>
          <a:xfrm>
            <a:off x="1264800" y="0"/>
            <a:ext cx="7879200" cy="5143500"/>
          </a:xfrm>
          <a:prstGeom prst="rect">
            <a:avLst/>
          </a:prstGeom>
          <a:solidFill>
            <a:srgbClr val="FFFFFF">
              <a:alpha val="25099"/>
            </a:srgbClr>
          </a:solidFill>
          <a:ln>
            <a:noFill/>
          </a:ln>
        </p:spPr>
        <p:txBody>
          <a:bodyPr wrap="square" lIns="91425" tIns="91425" rIns="91425" bIns="91425" anchor="ctr" anchorCtr="0">
            <a:noAutofit/>
          </a:bodyPr>
          <a:lstStyle/>
          <a:p>
            <a:pPr lvl="0">
              <a:spcBef>
                <a:spcPts val="0"/>
              </a:spcBef>
              <a:buNone/>
            </a:pPr>
            <a:endParaRPr/>
          </a:p>
        </p:txBody>
      </p:sp>
      <p:sp>
        <p:nvSpPr>
          <p:cNvPr id="285" name="Shape 285"/>
          <p:cNvSpPr/>
          <p:nvPr/>
        </p:nvSpPr>
        <p:spPr>
          <a:xfrm>
            <a:off x="2577075" y="188"/>
            <a:ext cx="5143500" cy="5143500"/>
          </a:xfrm>
          <a:prstGeom prst="flowChartDelay">
            <a:avLst/>
          </a:prstGeom>
          <a:solidFill>
            <a:srgbClr val="C62828"/>
          </a:solidFill>
          <a:ln>
            <a:noFill/>
          </a:ln>
        </p:spPr>
        <p:txBody>
          <a:bodyPr wrap="square" lIns="91425" tIns="91425" rIns="91425" bIns="91425" anchor="ctr" anchorCtr="0">
            <a:noAutofit/>
          </a:bodyPr>
          <a:lstStyle/>
          <a:p>
            <a:pPr lvl="0">
              <a:spcBef>
                <a:spcPts val="0"/>
              </a:spcBef>
              <a:buNone/>
            </a:pPr>
            <a:endParaRPr/>
          </a:p>
        </p:txBody>
      </p:sp>
      <p:sp>
        <p:nvSpPr>
          <p:cNvPr id="286" name="Shape 286"/>
          <p:cNvSpPr/>
          <p:nvPr/>
        </p:nvSpPr>
        <p:spPr>
          <a:xfrm>
            <a:off x="2577075" y="125"/>
            <a:ext cx="5143500" cy="5143500"/>
          </a:xfrm>
          <a:prstGeom prst="flowChartDelay">
            <a:avLst/>
          </a:prstGeom>
          <a:solidFill>
            <a:srgbClr val="FFFFFF">
              <a:alpha val="18040"/>
            </a:srgbClr>
          </a:solidFill>
          <a:ln>
            <a:noFill/>
          </a:ln>
        </p:spPr>
        <p:txBody>
          <a:bodyPr wrap="square" lIns="91425" tIns="91425" rIns="91425" bIns="91425" anchor="ctr" anchorCtr="0">
            <a:noAutofit/>
          </a:bodyPr>
          <a:lstStyle/>
          <a:p>
            <a:pPr lvl="0">
              <a:spcBef>
                <a:spcPts val="0"/>
              </a:spcBef>
              <a:buNone/>
            </a:pPr>
            <a:endParaRPr/>
          </a:p>
        </p:txBody>
      </p:sp>
      <p:sp>
        <p:nvSpPr>
          <p:cNvPr id="287" name="Shape 287"/>
          <p:cNvSpPr/>
          <p:nvPr/>
        </p:nvSpPr>
        <p:spPr>
          <a:xfrm>
            <a:off x="1264808" y="188"/>
            <a:ext cx="5143500" cy="5143500"/>
          </a:xfrm>
          <a:prstGeom prst="flowChartDelay">
            <a:avLst/>
          </a:prstGeom>
          <a:solidFill>
            <a:srgbClr val="C62828"/>
          </a:solidFill>
          <a:ln>
            <a:noFill/>
          </a:ln>
        </p:spPr>
        <p:txBody>
          <a:bodyPr wrap="square" lIns="91425" tIns="91425" rIns="91425" bIns="91425" anchor="ctr" anchorCtr="0">
            <a:noAutofit/>
          </a:bodyPr>
          <a:lstStyle/>
          <a:p>
            <a:pPr lvl="0">
              <a:spcBef>
                <a:spcPts val="0"/>
              </a:spcBef>
              <a:buNone/>
            </a:pPr>
            <a:endParaRPr/>
          </a:p>
        </p:txBody>
      </p:sp>
      <p:sp>
        <p:nvSpPr>
          <p:cNvPr id="288" name="Shape 288"/>
          <p:cNvSpPr/>
          <p:nvPr/>
        </p:nvSpPr>
        <p:spPr>
          <a:xfrm>
            <a:off x="1264808" y="125"/>
            <a:ext cx="5143500" cy="5143500"/>
          </a:xfrm>
          <a:prstGeom prst="flowChartDelay">
            <a:avLst/>
          </a:prstGeom>
          <a:solidFill>
            <a:srgbClr val="FFFFFF">
              <a:alpha val="12549"/>
            </a:srgbClr>
          </a:solidFill>
          <a:ln>
            <a:noFill/>
          </a:ln>
        </p:spPr>
        <p:txBody>
          <a:bodyPr wrap="square" lIns="91425" tIns="91425" rIns="91425" bIns="91425" anchor="ctr" anchorCtr="0">
            <a:noAutofit/>
          </a:bodyPr>
          <a:lstStyle/>
          <a:p>
            <a:pPr lvl="0">
              <a:spcBef>
                <a:spcPts val="0"/>
              </a:spcBef>
              <a:buNone/>
            </a:pPr>
            <a:endParaRPr/>
          </a:p>
        </p:txBody>
      </p:sp>
      <p:sp>
        <p:nvSpPr>
          <p:cNvPr id="289" name="Shape 289"/>
          <p:cNvSpPr/>
          <p:nvPr/>
        </p:nvSpPr>
        <p:spPr>
          <a:xfrm>
            <a:off x="0" y="0"/>
            <a:ext cx="5143500" cy="5143500"/>
          </a:xfrm>
          <a:prstGeom prst="flowChartDelay">
            <a:avLst/>
          </a:prstGeom>
          <a:solidFill>
            <a:srgbClr val="C62828"/>
          </a:solidFill>
          <a:ln>
            <a:noFill/>
          </a:ln>
        </p:spPr>
        <p:txBody>
          <a:bodyPr wrap="square" lIns="91425" tIns="91425" rIns="91425" bIns="91425" anchor="ctr" anchorCtr="0">
            <a:noAutofit/>
          </a:bodyPr>
          <a:lstStyle/>
          <a:p>
            <a:pPr lvl="0">
              <a:spcBef>
                <a:spcPts val="0"/>
              </a:spcBef>
              <a:buNone/>
            </a:pPr>
            <a:endParaRPr/>
          </a:p>
        </p:txBody>
      </p:sp>
      <p:sp>
        <p:nvSpPr>
          <p:cNvPr id="290" name="Shape 290"/>
          <p:cNvSpPr txBox="1">
            <a:spLocks noGrp="1"/>
          </p:cNvSpPr>
          <p:nvPr>
            <p:ph type="title"/>
          </p:nvPr>
        </p:nvSpPr>
        <p:spPr>
          <a:xfrm>
            <a:off x="332325" y="1096874"/>
            <a:ext cx="4339200" cy="2949900"/>
          </a:xfrm>
          <a:prstGeom prst="rect">
            <a:avLst/>
          </a:prstGeom>
          <a:noFill/>
        </p:spPr>
        <p:txBody>
          <a:bodyPr wrap="square" lIns="91425" tIns="91425" rIns="91425" bIns="91425" anchor="ctr" anchorCtr="0"/>
          <a:lstStyle>
            <a:lvl1pPr lvl="0" algn="l">
              <a:lnSpc>
                <a:spcPct val="100000"/>
              </a:lnSpc>
              <a:spcBef>
                <a:spcPts val="0"/>
              </a:spcBef>
              <a:spcAft>
                <a:spcPts val="0"/>
              </a:spcAft>
              <a:buNone/>
              <a:defRPr sz="4300" b="1">
                <a:solidFill>
                  <a:schemeClr val="lt1"/>
                </a:solidFill>
              </a:defRPr>
            </a:lvl1pPr>
            <a:lvl2pPr lvl="1" algn="l">
              <a:lnSpc>
                <a:spcPct val="100000"/>
              </a:lnSpc>
              <a:spcBef>
                <a:spcPts val="0"/>
              </a:spcBef>
              <a:spcAft>
                <a:spcPts val="0"/>
              </a:spcAft>
              <a:buNone/>
              <a:defRPr sz="3900" b="1">
                <a:solidFill>
                  <a:schemeClr val="lt1"/>
                </a:solidFill>
              </a:defRPr>
            </a:lvl2pPr>
            <a:lvl3pPr lvl="2" algn="l">
              <a:lnSpc>
                <a:spcPct val="100000"/>
              </a:lnSpc>
              <a:spcBef>
                <a:spcPts val="0"/>
              </a:spcBef>
              <a:spcAft>
                <a:spcPts val="0"/>
              </a:spcAft>
              <a:buNone/>
              <a:defRPr sz="3900" b="1">
                <a:solidFill>
                  <a:schemeClr val="lt1"/>
                </a:solidFill>
              </a:defRPr>
            </a:lvl3pPr>
            <a:lvl4pPr lvl="3" algn="l">
              <a:lnSpc>
                <a:spcPct val="100000"/>
              </a:lnSpc>
              <a:spcBef>
                <a:spcPts val="0"/>
              </a:spcBef>
              <a:spcAft>
                <a:spcPts val="0"/>
              </a:spcAft>
              <a:buNone/>
              <a:defRPr sz="3900" b="1">
                <a:solidFill>
                  <a:schemeClr val="lt1"/>
                </a:solidFill>
              </a:defRPr>
            </a:lvl4pPr>
            <a:lvl5pPr lvl="4" algn="l">
              <a:lnSpc>
                <a:spcPct val="100000"/>
              </a:lnSpc>
              <a:spcBef>
                <a:spcPts val="0"/>
              </a:spcBef>
              <a:spcAft>
                <a:spcPts val="0"/>
              </a:spcAft>
              <a:buNone/>
              <a:defRPr sz="3900" b="1">
                <a:solidFill>
                  <a:schemeClr val="lt1"/>
                </a:solidFill>
              </a:defRPr>
            </a:lvl5pPr>
            <a:lvl6pPr lvl="5" algn="l">
              <a:lnSpc>
                <a:spcPct val="100000"/>
              </a:lnSpc>
              <a:spcBef>
                <a:spcPts val="0"/>
              </a:spcBef>
              <a:spcAft>
                <a:spcPts val="0"/>
              </a:spcAft>
              <a:buNone/>
              <a:defRPr sz="3900" b="1">
                <a:solidFill>
                  <a:schemeClr val="lt1"/>
                </a:solidFill>
              </a:defRPr>
            </a:lvl6pPr>
            <a:lvl7pPr lvl="6" algn="l">
              <a:lnSpc>
                <a:spcPct val="100000"/>
              </a:lnSpc>
              <a:spcBef>
                <a:spcPts val="0"/>
              </a:spcBef>
              <a:spcAft>
                <a:spcPts val="0"/>
              </a:spcAft>
              <a:buNone/>
              <a:defRPr sz="3900" b="1">
                <a:solidFill>
                  <a:schemeClr val="lt1"/>
                </a:solidFill>
              </a:defRPr>
            </a:lvl7pPr>
            <a:lvl8pPr lvl="7" algn="l">
              <a:lnSpc>
                <a:spcPct val="100000"/>
              </a:lnSpc>
              <a:spcBef>
                <a:spcPts val="0"/>
              </a:spcBef>
              <a:spcAft>
                <a:spcPts val="0"/>
              </a:spcAft>
              <a:buNone/>
              <a:defRPr sz="3900" b="1">
                <a:solidFill>
                  <a:schemeClr val="lt1"/>
                </a:solidFill>
              </a:defRPr>
            </a:lvl8pPr>
            <a:lvl9pPr lvl="8" algn="l">
              <a:lnSpc>
                <a:spcPct val="100000"/>
              </a:lnSpc>
              <a:spcBef>
                <a:spcPts val="0"/>
              </a:spcBef>
              <a:spcAft>
                <a:spcPts val="0"/>
              </a:spcAft>
              <a:buNone/>
              <a:defRPr sz="3900" b="1">
                <a:solidFill>
                  <a:schemeClr val="lt1"/>
                </a:solidFill>
              </a:defRPr>
            </a:lvl9pPr>
          </a:lstStyle>
          <a:p>
            <a:endParaRPr/>
          </a:p>
        </p:txBody>
      </p:sp>
      <p:sp>
        <p:nvSpPr>
          <p:cNvPr id="291" name="Shape 291"/>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FFFFFF"/>
                </a:solidFill>
              </a:rPr>
              <a:t>‹#›</a:t>
            </a:fld>
            <a:endParaRPr lang="en" sz="1000">
              <a:solidFill>
                <a:srgbClr val="FFFFFF"/>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Custom layout 10">
    <p:bg>
      <p:bgPr>
        <a:solidFill>
          <a:srgbClr val="FFFFFF"/>
        </a:solidFill>
        <a:effectLst/>
      </p:bgPr>
    </p:bg>
    <p:spTree>
      <p:nvGrpSpPr>
        <p:cNvPr id="1" name="Shape 292"/>
        <p:cNvGrpSpPr/>
        <p:nvPr/>
      </p:nvGrpSpPr>
      <p:grpSpPr>
        <a:xfrm>
          <a:off x="0" y="0"/>
          <a:ext cx="0" cy="0"/>
          <a:chOff x="0" y="0"/>
          <a:chExt cx="0" cy="0"/>
        </a:xfrm>
      </p:grpSpPr>
      <p:sp>
        <p:nvSpPr>
          <p:cNvPr id="293" name="Shape 293"/>
          <p:cNvSpPr/>
          <p:nvPr/>
        </p:nvSpPr>
        <p:spPr>
          <a:xfrm>
            <a:off x="0" y="0"/>
            <a:ext cx="9144000" cy="51435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294" name="Shape 294"/>
          <p:cNvSpPr txBox="1">
            <a:spLocks noGrp="1"/>
          </p:cNvSpPr>
          <p:nvPr>
            <p:ph type="body" idx="1"/>
          </p:nvPr>
        </p:nvSpPr>
        <p:spPr>
          <a:xfrm>
            <a:off x="317900" y="4033600"/>
            <a:ext cx="4035600" cy="624000"/>
          </a:xfrm>
          <a:prstGeom prst="rect">
            <a:avLst/>
          </a:prstGeom>
          <a:noFill/>
        </p:spPr>
        <p:txBody>
          <a:bodyPr wrap="square" lIns="91425" tIns="91425" rIns="91425" bIns="91425" anchor="t" anchorCtr="0"/>
          <a:lstStyle>
            <a:lvl1pPr lvl="0" algn="l">
              <a:lnSpc>
                <a:spcPct val="115000"/>
              </a:lnSpc>
              <a:spcBef>
                <a:spcPts val="0"/>
              </a:spcBef>
              <a:spcAft>
                <a:spcPts val="1600"/>
              </a:spcAft>
              <a:buClr>
                <a:schemeClr val="dk2"/>
              </a:buClr>
              <a:buSzPct val="100000"/>
              <a:defRPr sz="1400">
                <a:solidFill>
                  <a:schemeClr val="dk2"/>
                </a:solidFill>
              </a:defRPr>
            </a:lvl1pPr>
            <a:lvl2pPr lvl="1" algn="l">
              <a:lnSpc>
                <a:spcPct val="115000"/>
              </a:lnSpc>
              <a:spcBef>
                <a:spcPts val="0"/>
              </a:spcBef>
              <a:spcAft>
                <a:spcPts val="1600"/>
              </a:spcAft>
              <a:buClr>
                <a:schemeClr val="dk2"/>
              </a:buClr>
              <a:buSzPct val="100000"/>
              <a:defRPr sz="1200">
                <a:solidFill>
                  <a:schemeClr val="dk2"/>
                </a:solidFill>
              </a:defRPr>
            </a:lvl2pPr>
            <a:lvl3pPr lvl="2" algn="l">
              <a:lnSpc>
                <a:spcPct val="115000"/>
              </a:lnSpc>
              <a:spcBef>
                <a:spcPts val="0"/>
              </a:spcBef>
              <a:spcAft>
                <a:spcPts val="1600"/>
              </a:spcAft>
              <a:buClr>
                <a:schemeClr val="dk2"/>
              </a:buClr>
              <a:buSzPct val="100000"/>
              <a:defRPr sz="1200">
                <a:solidFill>
                  <a:schemeClr val="dk2"/>
                </a:solidFill>
              </a:defRPr>
            </a:lvl3pPr>
            <a:lvl4pPr lvl="3" algn="l">
              <a:lnSpc>
                <a:spcPct val="115000"/>
              </a:lnSpc>
              <a:spcBef>
                <a:spcPts val="0"/>
              </a:spcBef>
              <a:spcAft>
                <a:spcPts val="1600"/>
              </a:spcAft>
              <a:buClr>
                <a:schemeClr val="dk2"/>
              </a:buClr>
              <a:buSzPct val="100000"/>
              <a:defRPr sz="1200">
                <a:solidFill>
                  <a:schemeClr val="dk2"/>
                </a:solidFill>
              </a:defRPr>
            </a:lvl4pPr>
            <a:lvl5pPr lvl="4" algn="l">
              <a:lnSpc>
                <a:spcPct val="115000"/>
              </a:lnSpc>
              <a:spcBef>
                <a:spcPts val="0"/>
              </a:spcBef>
              <a:spcAft>
                <a:spcPts val="1600"/>
              </a:spcAft>
              <a:buClr>
                <a:schemeClr val="dk2"/>
              </a:buClr>
              <a:buSzPct val="100000"/>
              <a:defRPr sz="1200">
                <a:solidFill>
                  <a:schemeClr val="dk2"/>
                </a:solidFill>
              </a:defRPr>
            </a:lvl5pPr>
            <a:lvl6pPr lvl="5" algn="l">
              <a:lnSpc>
                <a:spcPct val="115000"/>
              </a:lnSpc>
              <a:spcBef>
                <a:spcPts val="0"/>
              </a:spcBef>
              <a:spcAft>
                <a:spcPts val="1600"/>
              </a:spcAft>
              <a:buClr>
                <a:schemeClr val="dk2"/>
              </a:buClr>
              <a:buSzPct val="100000"/>
              <a:defRPr sz="1200">
                <a:solidFill>
                  <a:schemeClr val="dk2"/>
                </a:solidFill>
              </a:defRPr>
            </a:lvl6pPr>
            <a:lvl7pPr lvl="6" algn="l">
              <a:lnSpc>
                <a:spcPct val="115000"/>
              </a:lnSpc>
              <a:spcBef>
                <a:spcPts val="0"/>
              </a:spcBef>
              <a:spcAft>
                <a:spcPts val="1600"/>
              </a:spcAft>
              <a:buClr>
                <a:schemeClr val="dk2"/>
              </a:buClr>
              <a:buSzPct val="100000"/>
              <a:defRPr sz="1200">
                <a:solidFill>
                  <a:schemeClr val="dk2"/>
                </a:solidFill>
              </a:defRPr>
            </a:lvl7pPr>
            <a:lvl8pPr lvl="7" algn="l">
              <a:lnSpc>
                <a:spcPct val="115000"/>
              </a:lnSpc>
              <a:spcBef>
                <a:spcPts val="0"/>
              </a:spcBef>
              <a:spcAft>
                <a:spcPts val="1600"/>
              </a:spcAft>
              <a:buClr>
                <a:schemeClr val="dk2"/>
              </a:buClr>
              <a:buSzPct val="100000"/>
              <a:defRPr sz="1200">
                <a:solidFill>
                  <a:schemeClr val="dk2"/>
                </a:solidFill>
              </a:defRPr>
            </a:lvl8pPr>
            <a:lvl9pPr lvl="8" algn="l">
              <a:lnSpc>
                <a:spcPct val="115000"/>
              </a:lnSpc>
              <a:spcBef>
                <a:spcPts val="0"/>
              </a:spcBef>
              <a:spcAft>
                <a:spcPts val="1600"/>
              </a:spcAft>
              <a:buClr>
                <a:schemeClr val="dk2"/>
              </a:buClr>
              <a:buSzPct val="100000"/>
              <a:defRPr sz="1200">
                <a:solidFill>
                  <a:schemeClr val="dk2"/>
                </a:solidFill>
              </a:defRPr>
            </a:lvl9pPr>
          </a:lstStyle>
          <a:p>
            <a:endParaRPr/>
          </a:p>
        </p:txBody>
      </p:sp>
      <p:sp>
        <p:nvSpPr>
          <p:cNvPr id="295" name="Shape 295"/>
          <p:cNvSpPr txBox="1">
            <a:spLocks noGrp="1"/>
          </p:cNvSpPr>
          <p:nvPr>
            <p:ph type="body" idx="2"/>
          </p:nvPr>
        </p:nvSpPr>
        <p:spPr>
          <a:xfrm>
            <a:off x="4790525" y="4033600"/>
            <a:ext cx="4035600" cy="624000"/>
          </a:xfrm>
          <a:prstGeom prst="rect">
            <a:avLst/>
          </a:prstGeom>
          <a:noFill/>
        </p:spPr>
        <p:txBody>
          <a:bodyPr wrap="square" lIns="91425" tIns="91425" rIns="91425" bIns="91425" anchor="t" anchorCtr="0"/>
          <a:lstStyle>
            <a:lvl1pPr lvl="0" algn="l">
              <a:lnSpc>
                <a:spcPct val="115000"/>
              </a:lnSpc>
              <a:spcBef>
                <a:spcPts val="0"/>
              </a:spcBef>
              <a:spcAft>
                <a:spcPts val="1600"/>
              </a:spcAft>
              <a:buClr>
                <a:schemeClr val="dk2"/>
              </a:buClr>
              <a:buSzPct val="100000"/>
              <a:defRPr sz="1400">
                <a:solidFill>
                  <a:schemeClr val="dk2"/>
                </a:solidFill>
              </a:defRPr>
            </a:lvl1pPr>
            <a:lvl2pPr lvl="1" algn="l">
              <a:lnSpc>
                <a:spcPct val="115000"/>
              </a:lnSpc>
              <a:spcBef>
                <a:spcPts val="0"/>
              </a:spcBef>
              <a:spcAft>
                <a:spcPts val="1600"/>
              </a:spcAft>
              <a:buClr>
                <a:schemeClr val="dk2"/>
              </a:buClr>
              <a:buSzPct val="100000"/>
              <a:defRPr sz="1200">
                <a:solidFill>
                  <a:schemeClr val="dk2"/>
                </a:solidFill>
              </a:defRPr>
            </a:lvl2pPr>
            <a:lvl3pPr lvl="2" algn="l">
              <a:lnSpc>
                <a:spcPct val="115000"/>
              </a:lnSpc>
              <a:spcBef>
                <a:spcPts val="0"/>
              </a:spcBef>
              <a:spcAft>
                <a:spcPts val="1600"/>
              </a:spcAft>
              <a:buClr>
                <a:schemeClr val="dk2"/>
              </a:buClr>
              <a:buSzPct val="100000"/>
              <a:defRPr sz="1200">
                <a:solidFill>
                  <a:schemeClr val="dk2"/>
                </a:solidFill>
              </a:defRPr>
            </a:lvl3pPr>
            <a:lvl4pPr lvl="3" algn="l">
              <a:lnSpc>
                <a:spcPct val="115000"/>
              </a:lnSpc>
              <a:spcBef>
                <a:spcPts val="0"/>
              </a:spcBef>
              <a:spcAft>
                <a:spcPts val="1600"/>
              </a:spcAft>
              <a:buClr>
                <a:schemeClr val="dk2"/>
              </a:buClr>
              <a:buSzPct val="100000"/>
              <a:defRPr sz="1200">
                <a:solidFill>
                  <a:schemeClr val="dk2"/>
                </a:solidFill>
              </a:defRPr>
            </a:lvl4pPr>
            <a:lvl5pPr lvl="4" algn="l">
              <a:lnSpc>
                <a:spcPct val="115000"/>
              </a:lnSpc>
              <a:spcBef>
                <a:spcPts val="0"/>
              </a:spcBef>
              <a:spcAft>
                <a:spcPts val="1600"/>
              </a:spcAft>
              <a:buClr>
                <a:schemeClr val="dk2"/>
              </a:buClr>
              <a:buSzPct val="100000"/>
              <a:defRPr sz="1200">
                <a:solidFill>
                  <a:schemeClr val="dk2"/>
                </a:solidFill>
              </a:defRPr>
            </a:lvl5pPr>
            <a:lvl6pPr lvl="5" algn="l">
              <a:lnSpc>
                <a:spcPct val="115000"/>
              </a:lnSpc>
              <a:spcBef>
                <a:spcPts val="0"/>
              </a:spcBef>
              <a:spcAft>
                <a:spcPts val="1600"/>
              </a:spcAft>
              <a:buClr>
                <a:schemeClr val="dk2"/>
              </a:buClr>
              <a:buSzPct val="100000"/>
              <a:defRPr sz="1200">
                <a:solidFill>
                  <a:schemeClr val="dk2"/>
                </a:solidFill>
              </a:defRPr>
            </a:lvl6pPr>
            <a:lvl7pPr lvl="6" algn="l">
              <a:lnSpc>
                <a:spcPct val="115000"/>
              </a:lnSpc>
              <a:spcBef>
                <a:spcPts val="0"/>
              </a:spcBef>
              <a:spcAft>
                <a:spcPts val="1600"/>
              </a:spcAft>
              <a:buClr>
                <a:schemeClr val="dk2"/>
              </a:buClr>
              <a:buSzPct val="100000"/>
              <a:defRPr sz="1200">
                <a:solidFill>
                  <a:schemeClr val="dk2"/>
                </a:solidFill>
              </a:defRPr>
            </a:lvl7pPr>
            <a:lvl8pPr lvl="7" algn="l">
              <a:lnSpc>
                <a:spcPct val="115000"/>
              </a:lnSpc>
              <a:spcBef>
                <a:spcPts val="0"/>
              </a:spcBef>
              <a:spcAft>
                <a:spcPts val="1600"/>
              </a:spcAft>
              <a:buClr>
                <a:schemeClr val="dk2"/>
              </a:buClr>
              <a:buSzPct val="100000"/>
              <a:defRPr sz="1200">
                <a:solidFill>
                  <a:schemeClr val="dk2"/>
                </a:solidFill>
              </a:defRPr>
            </a:lvl8pPr>
            <a:lvl9pPr lvl="8" algn="l">
              <a:lnSpc>
                <a:spcPct val="115000"/>
              </a:lnSpc>
              <a:spcBef>
                <a:spcPts val="0"/>
              </a:spcBef>
              <a:spcAft>
                <a:spcPts val="1600"/>
              </a:spcAft>
              <a:buClr>
                <a:schemeClr val="dk2"/>
              </a:buClr>
              <a:buSzPct val="100000"/>
              <a:defRPr sz="1200">
                <a:solidFill>
                  <a:schemeClr val="dk2"/>
                </a:solidFill>
              </a:defRPr>
            </a:lvl9pPr>
          </a:lstStyle>
          <a:p>
            <a:endParaRPr/>
          </a:p>
        </p:txBody>
      </p:sp>
      <p:sp>
        <p:nvSpPr>
          <p:cNvPr id="296" name="Shape 296"/>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endParaRPr lang="en" sz="1000">
              <a:solidFill>
                <a:schemeClr val="dk2"/>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Custom layout 22">
    <p:bg>
      <p:bgPr>
        <a:solidFill>
          <a:srgbClr val="FFFFFF"/>
        </a:solidFill>
        <a:effectLst/>
      </p:bgPr>
    </p:bg>
    <p:spTree>
      <p:nvGrpSpPr>
        <p:cNvPr id="1" name="Shape 297"/>
        <p:cNvGrpSpPr/>
        <p:nvPr/>
      </p:nvGrpSpPr>
      <p:grpSpPr>
        <a:xfrm>
          <a:off x="0" y="0"/>
          <a:ext cx="0" cy="0"/>
          <a:chOff x="0" y="0"/>
          <a:chExt cx="0" cy="0"/>
        </a:xfrm>
      </p:grpSpPr>
      <p:sp>
        <p:nvSpPr>
          <p:cNvPr id="298" name="Shape 298"/>
          <p:cNvSpPr/>
          <p:nvPr/>
        </p:nvSpPr>
        <p:spPr>
          <a:xfrm>
            <a:off x="0" y="0"/>
            <a:ext cx="9144000" cy="51435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sp>
        <p:nvSpPr>
          <p:cNvPr id="299" name="Shape 299"/>
          <p:cNvSpPr/>
          <p:nvPr/>
        </p:nvSpPr>
        <p:spPr>
          <a:xfrm>
            <a:off x="673800" y="539250"/>
            <a:ext cx="7796400" cy="4065000"/>
          </a:xfrm>
          <a:prstGeom prst="rect">
            <a:avLst/>
          </a:prstGeom>
          <a:solidFill>
            <a:srgbClr val="FFFFFF"/>
          </a:solidFill>
          <a:ln w="114300" cap="flat" cmpd="thinThick">
            <a:solidFill>
              <a:srgbClr val="FFFFFF"/>
            </a:solidFill>
            <a:prstDash val="solid"/>
            <a:miter lim="8000"/>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300" name="Shape 300"/>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FFFFFF"/>
                </a:solidFill>
              </a:rPr>
              <a:t>‹#›</a:t>
            </a:fld>
            <a:endParaRPr lang="en" sz="1000">
              <a:solidFill>
                <a:srgbClr val="FFFFFF"/>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Custom layout 25">
    <p:spTree>
      <p:nvGrpSpPr>
        <p:cNvPr id="1" name="Shape 301"/>
        <p:cNvGrpSpPr/>
        <p:nvPr/>
      </p:nvGrpSpPr>
      <p:grpSpPr>
        <a:xfrm>
          <a:off x="0" y="0"/>
          <a:ext cx="0" cy="0"/>
          <a:chOff x="0" y="0"/>
          <a:chExt cx="0" cy="0"/>
        </a:xfrm>
      </p:grpSpPr>
      <p:sp>
        <p:nvSpPr>
          <p:cNvPr id="302" name="Shape 302"/>
          <p:cNvSpPr/>
          <p:nvPr/>
        </p:nvSpPr>
        <p:spPr>
          <a:xfrm>
            <a:off x="0" y="0"/>
            <a:ext cx="9144000" cy="5143500"/>
          </a:xfrm>
          <a:prstGeom prst="rect">
            <a:avLst/>
          </a:prstGeom>
          <a:solidFill>
            <a:srgbClr val="EFEFEF"/>
          </a:solidFill>
          <a:ln>
            <a:noFill/>
          </a:ln>
        </p:spPr>
        <p:txBody>
          <a:bodyPr wrap="square" lIns="91425" tIns="91425" rIns="91425" bIns="91425" anchor="ctr" anchorCtr="0">
            <a:noAutofit/>
          </a:bodyPr>
          <a:lstStyle/>
          <a:p>
            <a:pPr lvl="0">
              <a:spcBef>
                <a:spcPts val="0"/>
              </a:spcBef>
              <a:buNone/>
            </a:pPr>
            <a:endParaRPr/>
          </a:p>
        </p:txBody>
      </p:sp>
      <p:sp>
        <p:nvSpPr>
          <p:cNvPr id="303" name="Shape 303"/>
          <p:cNvSpPr/>
          <p:nvPr/>
        </p:nvSpPr>
        <p:spPr>
          <a:xfrm>
            <a:off x="3341300" y="314875"/>
            <a:ext cx="5486400" cy="45132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304" name="Shape 304"/>
          <p:cNvSpPr/>
          <p:nvPr/>
        </p:nvSpPr>
        <p:spPr>
          <a:xfrm>
            <a:off x="0" y="0"/>
            <a:ext cx="3048000" cy="51435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sp>
        <p:nvSpPr>
          <p:cNvPr id="305" name="Shape 305"/>
          <p:cNvSpPr/>
          <p:nvPr/>
        </p:nvSpPr>
        <p:spPr>
          <a:xfrm>
            <a:off x="3341300" y="314875"/>
            <a:ext cx="5486400" cy="1134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sp>
        <p:nvSpPr>
          <p:cNvPr id="306" name="Shape 306"/>
          <p:cNvSpPr txBox="1">
            <a:spLocks noGrp="1"/>
          </p:cNvSpPr>
          <p:nvPr>
            <p:ph type="title"/>
          </p:nvPr>
        </p:nvSpPr>
        <p:spPr>
          <a:xfrm>
            <a:off x="348300" y="428200"/>
            <a:ext cx="2351400" cy="4399800"/>
          </a:xfrm>
          <a:prstGeom prst="rect">
            <a:avLst/>
          </a:prstGeom>
          <a:noFill/>
        </p:spPr>
        <p:txBody>
          <a:bodyPr wrap="square" lIns="91425" tIns="91425" rIns="91425" bIns="91425" anchor="t" anchorCtr="0"/>
          <a:lstStyle>
            <a:lvl1pPr lvl="0" algn="l">
              <a:lnSpc>
                <a:spcPct val="100000"/>
              </a:lnSpc>
              <a:spcBef>
                <a:spcPts val="0"/>
              </a:spcBef>
              <a:spcAft>
                <a:spcPts val="0"/>
              </a:spcAft>
              <a:buClr>
                <a:srgbClr val="FFFFFF"/>
              </a:buClr>
              <a:buSzPct val="100000"/>
              <a:buNone/>
              <a:defRPr sz="2800" b="1">
                <a:solidFill>
                  <a:srgbClr val="FFFFFF"/>
                </a:solidFill>
              </a:defRPr>
            </a:lvl1pPr>
            <a:lvl2pPr lvl="1" algn="l">
              <a:lnSpc>
                <a:spcPct val="100000"/>
              </a:lnSpc>
              <a:spcBef>
                <a:spcPts val="0"/>
              </a:spcBef>
              <a:spcAft>
                <a:spcPts val="0"/>
              </a:spcAft>
              <a:buClr>
                <a:srgbClr val="FFFFFF"/>
              </a:buClr>
              <a:buSzPct val="100000"/>
              <a:buNone/>
              <a:defRPr sz="2800" b="1">
                <a:solidFill>
                  <a:srgbClr val="FFFFFF"/>
                </a:solidFill>
              </a:defRPr>
            </a:lvl2pPr>
            <a:lvl3pPr lvl="2" algn="l">
              <a:lnSpc>
                <a:spcPct val="100000"/>
              </a:lnSpc>
              <a:spcBef>
                <a:spcPts val="0"/>
              </a:spcBef>
              <a:spcAft>
                <a:spcPts val="0"/>
              </a:spcAft>
              <a:buClr>
                <a:srgbClr val="FFFFFF"/>
              </a:buClr>
              <a:buSzPct val="100000"/>
              <a:buNone/>
              <a:defRPr sz="2800" b="1">
                <a:solidFill>
                  <a:srgbClr val="FFFFFF"/>
                </a:solidFill>
              </a:defRPr>
            </a:lvl3pPr>
            <a:lvl4pPr lvl="3" algn="l">
              <a:lnSpc>
                <a:spcPct val="100000"/>
              </a:lnSpc>
              <a:spcBef>
                <a:spcPts val="0"/>
              </a:spcBef>
              <a:spcAft>
                <a:spcPts val="0"/>
              </a:spcAft>
              <a:buClr>
                <a:srgbClr val="FFFFFF"/>
              </a:buClr>
              <a:buSzPct val="100000"/>
              <a:buNone/>
              <a:defRPr sz="2800" b="1">
                <a:solidFill>
                  <a:srgbClr val="FFFFFF"/>
                </a:solidFill>
              </a:defRPr>
            </a:lvl4pPr>
            <a:lvl5pPr lvl="4" algn="l">
              <a:lnSpc>
                <a:spcPct val="100000"/>
              </a:lnSpc>
              <a:spcBef>
                <a:spcPts val="0"/>
              </a:spcBef>
              <a:spcAft>
                <a:spcPts val="0"/>
              </a:spcAft>
              <a:buClr>
                <a:srgbClr val="FFFFFF"/>
              </a:buClr>
              <a:buSzPct val="100000"/>
              <a:buNone/>
              <a:defRPr sz="2800" b="1">
                <a:solidFill>
                  <a:srgbClr val="FFFFFF"/>
                </a:solidFill>
              </a:defRPr>
            </a:lvl5pPr>
            <a:lvl6pPr lvl="5" algn="l">
              <a:lnSpc>
                <a:spcPct val="100000"/>
              </a:lnSpc>
              <a:spcBef>
                <a:spcPts val="0"/>
              </a:spcBef>
              <a:spcAft>
                <a:spcPts val="0"/>
              </a:spcAft>
              <a:buClr>
                <a:srgbClr val="FFFFFF"/>
              </a:buClr>
              <a:buSzPct val="100000"/>
              <a:buNone/>
              <a:defRPr sz="2800" b="1">
                <a:solidFill>
                  <a:srgbClr val="FFFFFF"/>
                </a:solidFill>
              </a:defRPr>
            </a:lvl6pPr>
            <a:lvl7pPr lvl="6" algn="l">
              <a:lnSpc>
                <a:spcPct val="100000"/>
              </a:lnSpc>
              <a:spcBef>
                <a:spcPts val="0"/>
              </a:spcBef>
              <a:spcAft>
                <a:spcPts val="0"/>
              </a:spcAft>
              <a:buClr>
                <a:srgbClr val="FFFFFF"/>
              </a:buClr>
              <a:buSzPct val="100000"/>
              <a:buNone/>
              <a:defRPr sz="2800" b="1">
                <a:solidFill>
                  <a:srgbClr val="FFFFFF"/>
                </a:solidFill>
              </a:defRPr>
            </a:lvl7pPr>
            <a:lvl8pPr lvl="7" algn="l">
              <a:lnSpc>
                <a:spcPct val="100000"/>
              </a:lnSpc>
              <a:spcBef>
                <a:spcPts val="0"/>
              </a:spcBef>
              <a:spcAft>
                <a:spcPts val="0"/>
              </a:spcAft>
              <a:buClr>
                <a:srgbClr val="FFFFFF"/>
              </a:buClr>
              <a:buSzPct val="100000"/>
              <a:buNone/>
              <a:defRPr sz="2800" b="1">
                <a:solidFill>
                  <a:srgbClr val="FFFFFF"/>
                </a:solidFill>
              </a:defRPr>
            </a:lvl8pPr>
            <a:lvl9pPr lvl="8" algn="l">
              <a:lnSpc>
                <a:spcPct val="100000"/>
              </a:lnSpc>
              <a:spcBef>
                <a:spcPts val="0"/>
              </a:spcBef>
              <a:spcAft>
                <a:spcPts val="0"/>
              </a:spcAft>
              <a:buClr>
                <a:srgbClr val="FFFFFF"/>
              </a:buClr>
              <a:buSzPct val="100000"/>
              <a:buNone/>
              <a:defRPr sz="2800" b="1">
                <a:solidFill>
                  <a:srgbClr val="FFFFFF"/>
                </a:solidFill>
              </a:defRPr>
            </a:lvl9pPr>
          </a:lstStyle>
          <a:p>
            <a:endParaRPr/>
          </a:p>
        </p:txBody>
      </p:sp>
      <p:sp>
        <p:nvSpPr>
          <p:cNvPr id="307" name="Shape 307"/>
          <p:cNvSpPr txBox="1">
            <a:spLocks noGrp="1"/>
          </p:cNvSpPr>
          <p:nvPr>
            <p:ph type="body" idx="1"/>
          </p:nvPr>
        </p:nvSpPr>
        <p:spPr>
          <a:xfrm>
            <a:off x="3539325" y="593900"/>
            <a:ext cx="5090400" cy="4011600"/>
          </a:xfrm>
          <a:prstGeom prst="rect">
            <a:avLst/>
          </a:prstGeom>
          <a:noFill/>
        </p:spPr>
        <p:txBody>
          <a:bodyPr wrap="square" lIns="91425" tIns="91425" rIns="91425" bIns="91425" anchor="t" anchorCtr="0"/>
          <a:lstStyle>
            <a:lvl1pPr lvl="0" algn="l">
              <a:lnSpc>
                <a:spcPct val="115000"/>
              </a:lnSpc>
              <a:spcBef>
                <a:spcPts val="0"/>
              </a:spcBef>
              <a:spcAft>
                <a:spcPts val="1600"/>
              </a:spcAft>
              <a:buClr>
                <a:srgbClr val="666666"/>
              </a:buClr>
              <a:buSzPct val="100000"/>
              <a:defRPr sz="1400">
                <a:solidFill>
                  <a:srgbClr val="666666"/>
                </a:solidFill>
              </a:defRPr>
            </a:lvl1pPr>
            <a:lvl2pPr lvl="1" algn="l">
              <a:lnSpc>
                <a:spcPct val="115000"/>
              </a:lnSpc>
              <a:spcBef>
                <a:spcPts val="0"/>
              </a:spcBef>
              <a:spcAft>
                <a:spcPts val="1600"/>
              </a:spcAft>
              <a:buClr>
                <a:srgbClr val="666666"/>
              </a:buClr>
              <a:buSzPct val="100000"/>
              <a:defRPr sz="1200">
                <a:solidFill>
                  <a:srgbClr val="666666"/>
                </a:solidFill>
              </a:defRPr>
            </a:lvl2pPr>
            <a:lvl3pPr lvl="2" algn="l">
              <a:lnSpc>
                <a:spcPct val="115000"/>
              </a:lnSpc>
              <a:spcBef>
                <a:spcPts val="0"/>
              </a:spcBef>
              <a:spcAft>
                <a:spcPts val="1600"/>
              </a:spcAft>
              <a:buClr>
                <a:srgbClr val="666666"/>
              </a:buClr>
              <a:buSzPct val="100000"/>
              <a:defRPr sz="1200">
                <a:solidFill>
                  <a:srgbClr val="666666"/>
                </a:solidFill>
              </a:defRPr>
            </a:lvl3pPr>
            <a:lvl4pPr lvl="3" algn="l">
              <a:lnSpc>
                <a:spcPct val="115000"/>
              </a:lnSpc>
              <a:spcBef>
                <a:spcPts val="0"/>
              </a:spcBef>
              <a:spcAft>
                <a:spcPts val="1600"/>
              </a:spcAft>
              <a:buClr>
                <a:srgbClr val="666666"/>
              </a:buClr>
              <a:buSzPct val="100000"/>
              <a:defRPr sz="1200">
                <a:solidFill>
                  <a:srgbClr val="666666"/>
                </a:solidFill>
              </a:defRPr>
            </a:lvl4pPr>
            <a:lvl5pPr lvl="4" algn="l">
              <a:lnSpc>
                <a:spcPct val="115000"/>
              </a:lnSpc>
              <a:spcBef>
                <a:spcPts val="0"/>
              </a:spcBef>
              <a:spcAft>
                <a:spcPts val="1600"/>
              </a:spcAft>
              <a:buClr>
                <a:srgbClr val="666666"/>
              </a:buClr>
              <a:buSzPct val="100000"/>
              <a:defRPr sz="1200">
                <a:solidFill>
                  <a:srgbClr val="666666"/>
                </a:solidFill>
              </a:defRPr>
            </a:lvl5pPr>
            <a:lvl6pPr lvl="5" algn="l">
              <a:lnSpc>
                <a:spcPct val="115000"/>
              </a:lnSpc>
              <a:spcBef>
                <a:spcPts val="0"/>
              </a:spcBef>
              <a:spcAft>
                <a:spcPts val="1600"/>
              </a:spcAft>
              <a:buClr>
                <a:srgbClr val="666666"/>
              </a:buClr>
              <a:buSzPct val="100000"/>
              <a:defRPr sz="1200">
                <a:solidFill>
                  <a:srgbClr val="666666"/>
                </a:solidFill>
              </a:defRPr>
            </a:lvl6pPr>
            <a:lvl7pPr lvl="6" algn="l">
              <a:lnSpc>
                <a:spcPct val="115000"/>
              </a:lnSpc>
              <a:spcBef>
                <a:spcPts val="0"/>
              </a:spcBef>
              <a:spcAft>
                <a:spcPts val="1600"/>
              </a:spcAft>
              <a:buClr>
                <a:srgbClr val="666666"/>
              </a:buClr>
              <a:buSzPct val="100000"/>
              <a:defRPr sz="1200">
                <a:solidFill>
                  <a:srgbClr val="666666"/>
                </a:solidFill>
              </a:defRPr>
            </a:lvl7pPr>
            <a:lvl8pPr lvl="7" algn="l">
              <a:lnSpc>
                <a:spcPct val="115000"/>
              </a:lnSpc>
              <a:spcBef>
                <a:spcPts val="0"/>
              </a:spcBef>
              <a:spcAft>
                <a:spcPts val="1600"/>
              </a:spcAft>
              <a:buClr>
                <a:srgbClr val="666666"/>
              </a:buClr>
              <a:buSzPct val="100000"/>
              <a:defRPr sz="1200">
                <a:solidFill>
                  <a:srgbClr val="666666"/>
                </a:solidFill>
              </a:defRPr>
            </a:lvl8pPr>
            <a:lvl9pPr lvl="8" algn="l">
              <a:lnSpc>
                <a:spcPct val="115000"/>
              </a:lnSpc>
              <a:spcBef>
                <a:spcPts val="0"/>
              </a:spcBef>
              <a:spcAft>
                <a:spcPts val="1600"/>
              </a:spcAft>
              <a:buClr>
                <a:srgbClr val="666666"/>
              </a:buClr>
              <a:buSzPct val="100000"/>
              <a:defRPr sz="1200">
                <a:solidFill>
                  <a:srgbClr val="666666"/>
                </a:solidFill>
              </a:defRPr>
            </a:lvl9pPr>
          </a:lstStyle>
          <a:p>
            <a:endParaRPr/>
          </a:p>
        </p:txBody>
      </p:sp>
      <p:sp>
        <p:nvSpPr>
          <p:cNvPr id="308" name="Shape 308"/>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666666"/>
                </a:solidFill>
              </a:rPr>
              <a:t>‹#›</a:t>
            </a:fld>
            <a:endParaRPr lang="en" sz="1000">
              <a:solidFill>
                <a:srgbClr val="666666"/>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Custom layout 27">
    <p:bg>
      <p:bgPr>
        <a:solidFill>
          <a:srgbClr val="FFFFFF"/>
        </a:solidFill>
        <a:effectLst/>
      </p:bgPr>
    </p:bg>
    <p:spTree>
      <p:nvGrpSpPr>
        <p:cNvPr id="1" name="Shape 309"/>
        <p:cNvGrpSpPr/>
        <p:nvPr/>
      </p:nvGrpSpPr>
      <p:grpSpPr>
        <a:xfrm>
          <a:off x="0" y="0"/>
          <a:ext cx="0" cy="0"/>
          <a:chOff x="0" y="0"/>
          <a:chExt cx="0" cy="0"/>
        </a:xfrm>
      </p:grpSpPr>
      <p:sp>
        <p:nvSpPr>
          <p:cNvPr id="310" name="Shape 310"/>
          <p:cNvSpPr/>
          <p:nvPr/>
        </p:nvSpPr>
        <p:spPr>
          <a:xfrm>
            <a:off x="0" y="0"/>
            <a:ext cx="9144000" cy="51435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311" name="Shape 311"/>
          <p:cNvSpPr/>
          <p:nvPr/>
        </p:nvSpPr>
        <p:spPr>
          <a:xfrm>
            <a:off x="0" y="4665575"/>
            <a:ext cx="9144000" cy="4779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cxnSp>
        <p:nvCxnSpPr>
          <p:cNvPr id="312" name="Shape 312"/>
          <p:cNvCxnSpPr/>
          <p:nvPr/>
        </p:nvCxnSpPr>
        <p:spPr>
          <a:xfrm>
            <a:off x="1128750" y="1995025"/>
            <a:ext cx="6886500" cy="0"/>
          </a:xfrm>
          <a:prstGeom prst="straightConnector1">
            <a:avLst/>
          </a:prstGeom>
          <a:noFill/>
          <a:ln w="9525" cap="flat" cmpd="sng">
            <a:solidFill>
              <a:schemeClr val="dk1"/>
            </a:solidFill>
            <a:prstDash val="dot"/>
            <a:round/>
            <a:headEnd type="none" w="med" len="med"/>
            <a:tailEnd type="none" w="med" len="med"/>
          </a:ln>
        </p:spPr>
      </p:cxnSp>
      <p:sp>
        <p:nvSpPr>
          <p:cNvPr id="313" name="Shape 313"/>
          <p:cNvSpPr txBox="1">
            <a:spLocks noGrp="1"/>
          </p:cNvSpPr>
          <p:nvPr>
            <p:ph type="title"/>
          </p:nvPr>
        </p:nvSpPr>
        <p:spPr>
          <a:xfrm>
            <a:off x="1128750" y="394200"/>
            <a:ext cx="6886500" cy="1412100"/>
          </a:xfrm>
          <a:prstGeom prst="rect">
            <a:avLst/>
          </a:prstGeom>
          <a:noFill/>
        </p:spPr>
        <p:txBody>
          <a:bodyPr wrap="square" lIns="91425" tIns="91425" rIns="91425" bIns="91425" anchor="b" anchorCtr="0"/>
          <a:lstStyle>
            <a:lvl1pPr lvl="0" algn="ctr">
              <a:lnSpc>
                <a:spcPct val="100000"/>
              </a:lnSpc>
              <a:spcBef>
                <a:spcPts val="0"/>
              </a:spcBef>
              <a:spcAft>
                <a:spcPts val="0"/>
              </a:spcAft>
              <a:buClr>
                <a:schemeClr val="dk1"/>
              </a:buClr>
              <a:buSzPct val="100000"/>
              <a:buNone/>
              <a:defRPr sz="3600" b="1">
                <a:solidFill>
                  <a:schemeClr val="dk1"/>
                </a:solidFill>
              </a:defRPr>
            </a:lvl1pPr>
            <a:lvl2pPr lvl="1" algn="ctr">
              <a:lnSpc>
                <a:spcPct val="100000"/>
              </a:lnSpc>
              <a:spcBef>
                <a:spcPts val="0"/>
              </a:spcBef>
              <a:spcAft>
                <a:spcPts val="0"/>
              </a:spcAft>
              <a:buClr>
                <a:schemeClr val="dk1"/>
              </a:buClr>
              <a:buSzPct val="100000"/>
              <a:buNone/>
              <a:defRPr sz="3600" b="1">
                <a:solidFill>
                  <a:schemeClr val="dk1"/>
                </a:solidFill>
              </a:defRPr>
            </a:lvl2pPr>
            <a:lvl3pPr lvl="2" algn="ctr">
              <a:lnSpc>
                <a:spcPct val="100000"/>
              </a:lnSpc>
              <a:spcBef>
                <a:spcPts val="0"/>
              </a:spcBef>
              <a:spcAft>
                <a:spcPts val="0"/>
              </a:spcAft>
              <a:buClr>
                <a:schemeClr val="dk1"/>
              </a:buClr>
              <a:buSzPct val="100000"/>
              <a:buNone/>
              <a:defRPr sz="3600" b="1">
                <a:solidFill>
                  <a:schemeClr val="dk1"/>
                </a:solidFill>
              </a:defRPr>
            </a:lvl3pPr>
            <a:lvl4pPr lvl="3" algn="ctr">
              <a:lnSpc>
                <a:spcPct val="100000"/>
              </a:lnSpc>
              <a:spcBef>
                <a:spcPts val="0"/>
              </a:spcBef>
              <a:spcAft>
                <a:spcPts val="0"/>
              </a:spcAft>
              <a:buClr>
                <a:schemeClr val="dk1"/>
              </a:buClr>
              <a:buSzPct val="100000"/>
              <a:buNone/>
              <a:defRPr sz="3600" b="1">
                <a:solidFill>
                  <a:schemeClr val="dk1"/>
                </a:solidFill>
              </a:defRPr>
            </a:lvl4pPr>
            <a:lvl5pPr lvl="4" algn="ctr">
              <a:lnSpc>
                <a:spcPct val="100000"/>
              </a:lnSpc>
              <a:spcBef>
                <a:spcPts val="0"/>
              </a:spcBef>
              <a:spcAft>
                <a:spcPts val="0"/>
              </a:spcAft>
              <a:buClr>
                <a:schemeClr val="dk1"/>
              </a:buClr>
              <a:buSzPct val="100000"/>
              <a:buNone/>
              <a:defRPr sz="3600" b="1">
                <a:solidFill>
                  <a:schemeClr val="dk1"/>
                </a:solidFill>
              </a:defRPr>
            </a:lvl5pPr>
            <a:lvl6pPr lvl="5" algn="ctr">
              <a:lnSpc>
                <a:spcPct val="100000"/>
              </a:lnSpc>
              <a:spcBef>
                <a:spcPts val="0"/>
              </a:spcBef>
              <a:spcAft>
                <a:spcPts val="0"/>
              </a:spcAft>
              <a:buClr>
                <a:schemeClr val="dk1"/>
              </a:buClr>
              <a:buSzPct val="100000"/>
              <a:buNone/>
              <a:defRPr sz="3600" b="1">
                <a:solidFill>
                  <a:schemeClr val="dk1"/>
                </a:solidFill>
              </a:defRPr>
            </a:lvl6pPr>
            <a:lvl7pPr lvl="6" algn="ctr">
              <a:lnSpc>
                <a:spcPct val="100000"/>
              </a:lnSpc>
              <a:spcBef>
                <a:spcPts val="0"/>
              </a:spcBef>
              <a:spcAft>
                <a:spcPts val="0"/>
              </a:spcAft>
              <a:buClr>
                <a:schemeClr val="dk1"/>
              </a:buClr>
              <a:buSzPct val="100000"/>
              <a:buNone/>
              <a:defRPr sz="3600" b="1">
                <a:solidFill>
                  <a:schemeClr val="dk1"/>
                </a:solidFill>
              </a:defRPr>
            </a:lvl7pPr>
            <a:lvl8pPr lvl="7" algn="ctr">
              <a:lnSpc>
                <a:spcPct val="100000"/>
              </a:lnSpc>
              <a:spcBef>
                <a:spcPts val="0"/>
              </a:spcBef>
              <a:spcAft>
                <a:spcPts val="0"/>
              </a:spcAft>
              <a:buClr>
                <a:schemeClr val="dk1"/>
              </a:buClr>
              <a:buSzPct val="100000"/>
              <a:buNone/>
              <a:defRPr sz="3600" b="1">
                <a:solidFill>
                  <a:schemeClr val="dk1"/>
                </a:solidFill>
              </a:defRPr>
            </a:lvl8pPr>
            <a:lvl9pPr lvl="8" algn="ctr">
              <a:lnSpc>
                <a:spcPct val="100000"/>
              </a:lnSpc>
              <a:spcBef>
                <a:spcPts val="0"/>
              </a:spcBef>
              <a:spcAft>
                <a:spcPts val="0"/>
              </a:spcAft>
              <a:buClr>
                <a:schemeClr val="dk1"/>
              </a:buClr>
              <a:buSzPct val="100000"/>
              <a:buNone/>
              <a:defRPr sz="3600" b="1">
                <a:solidFill>
                  <a:schemeClr val="dk1"/>
                </a:solidFill>
              </a:defRPr>
            </a:lvl9pPr>
          </a:lstStyle>
          <a:p>
            <a:endParaRPr/>
          </a:p>
        </p:txBody>
      </p:sp>
      <p:sp>
        <p:nvSpPr>
          <p:cNvPr id="314" name="Shape 314"/>
          <p:cNvSpPr txBox="1">
            <a:spLocks noGrp="1"/>
          </p:cNvSpPr>
          <p:nvPr>
            <p:ph type="body" idx="1"/>
          </p:nvPr>
        </p:nvSpPr>
        <p:spPr>
          <a:xfrm>
            <a:off x="1128750" y="2225463"/>
            <a:ext cx="6886500" cy="2197200"/>
          </a:xfrm>
          <a:prstGeom prst="rect">
            <a:avLst/>
          </a:prstGeom>
          <a:noFill/>
        </p:spPr>
        <p:txBody>
          <a:bodyPr wrap="square" lIns="91425" tIns="91425" rIns="91425" bIns="91425" anchor="t" anchorCtr="0"/>
          <a:lstStyle>
            <a:lvl1pPr lvl="0" algn="ctr">
              <a:lnSpc>
                <a:spcPct val="115000"/>
              </a:lnSpc>
              <a:spcBef>
                <a:spcPts val="0"/>
              </a:spcBef>
              <a:spcAft>
                <a:spcPts val="1600"/>
              </a:spcAft>
              <a:buClr>
                <a:schemeClr val="dk2"/>
              </a:buClr>
              <a:buSzPct val="100000"/>
              <a:defRPr sz="1600">
                <a:solidFill>
                  <a:schemeClr val="dk2"/>
                </a:solidFill>
              </a:defRPr>
            </a:lvl1pPr>
            <a:lvl2pPr lvl="1" algn="ctr">
              <a:lnSpc>
                <a:spcPct val="115000"/>
              </a:lnSpc>
              <a:spcBef>
                <a:spcPts val="0"/>
              </a:spcBef>
              <a:spcAft>
                <a:spcPts val="1600"/>
              </a:spcAft>
              <a:buClr>
                <a:schemeClr val="dk2"/>
              </a:buClr>
              <a:buSzPct val="100000"/>
              <a:defRPr sz="1400">
                <a:solidFill>
                  <a:schemeClr val="dk2"/>
                </a:solidFill>
              </a:defRPr>
            </a:lvl2pPr>
            <a:lvl3pPr lvl="2" algn="ctr">
              <a:lnSpc>
                <a:spcPct val="115000"/>
              </a:lnSpc>
              <a:spcBef>
                <a:spcPts val="0"/>
              </a:spcBef>
              <a:spcAft>
                <a:spcPts val="1600"/>
              </a:spcAft>
              <a:buClr>
                <a:schemeClr val="dk2"/>
              </a:buClr>
              <a:buSzPct val="100000"/>
              <a:defRPr sz="1400">
                <a:solidFill>
                  <a:schemeClr val="dk2"/>
                </a:solidFill>
              </a:defRPr>
            </a:lvl3pPr>
            <a:lvl4pPr lvl="3" algn="ctr">
              <a:lnSpc>
                <a:spcPct val="115000"/>
              </a:lnSpc>
              <a:spcBef>
                <a:spcPts val="0"/>
              </a:spcBef>
              <a:spcAft>
                <a:spcPts val="1600"/>
              </a:spcAft>
              <a:buClr>
                <a:schemeClr val="dk2"/>
              </a:buClr>
              <a:buSzPct val="100000"/>
              <a:defRPr sz="1400">
                <a:solidFill>
                  <a:schemeClr val="dk2"/>
                </a:solidFill>
              </a:defRPr>
            </a:lvl4pPr>
            <a:lvl5pPr lvl="4" algn="ctr">
              <a:lnSpc>
                <a:spcPct val="115000"/>
              </a:lnSpc>
              <a:spcBef>
                <a:spcPts val="0"/>
              </a:spcBef>
              <a:spcAft>
                <a:spcPts val="1600"/>
              </a:spcAft>
              <a:buClr>
                <a:schemeClr val="dk2"/>
              </a:buClr>
              <a:buSzPct val="100000"/>
              <a:defRPr sz="1400">
                <a:solidFill>
                  <a:schemeClr val="dk2"/>
                </a:solidFill>
              </a:defRPr>
            </a:lvl5pPr>
            <a:lvl6pPr lvl="5" algn="ctr">
              <a:lnSpc>
                <a:spcPct val="115000"/>
              </a:lnSpc>
              <a:spcBef>
                <a:spcPts val="0"/>
              </a:spcBef>
              <a:spcAft>
                <a:spcPts val="1600"/>
              </a:spcAft>
              <a:buClr>
                <a:schemeClr val="dk2"/>
              </a:buClr>
              <a:buSzPct val="100000"/>
              <a:defRPr sz="1400">
                <a:solidFill>
                  <a:schemeClr val="dk2"/>
                </a:solidFill>
              </a:defRPr>
            </a:lvl6pPr>
            <a:lvl7pPr lvl="6" algn="ctr">
              <a:lnSpc>
                <a:spcPct val="115000"/>
              </a:lnSpc>
              <a:spcBef>
                <a:spcPts val="0"/>
              </a:spcBef>
              <a:spcAft>
                <a:spcPts val="1600"/>
              </a:spcAft>
              <a:buClr>
                <a:schemeClr val="dk2"/>
              </a:buClr>
              <a:buSzPct val="100000"/>
              <a:defRPr sz="1400">
                <a:solidFill>
                  <a:schemeClr val="dk2"/>
                </a:solidFill>
              </a:defRPr>
            </a:lvl7pPr>
            <a:lvl8pPr lvl="7" algn="ctr">
              <a:lnSpc>
                <a:spcPct val="115000"/>
              </a:lnSpc>
              <a:spcBef>
                <a:spcPts val="0"/>
              </a:spcBef>
              <a:spcAft>
                <a:spcPts val="1600"/>
              </a:spcAft>
              <a:buClr>
                <a:schemeClr val="dk2"/>
              </a:buClr>
              <a:buSzPct val="100000"/>
              <a:defRPr sz="1400">
                <a:solidFill>
                  <a:schemeClr val="dk2"/>
                </a:solidFill>
              </a:defRPr>
            </a:lvl8pPr>
            <a:lvl9pPr lvl="8" algn="ctr">
              <a:lnSpc>
                <a:spcPct val="115000"/>
              </a:lnSpc>
              <a:spcBef>
                <a:spcPts val="0"/>
              </a:spcBef>
              <a:spcAft>
                <a:spcPts val="1600"/>
              </a:spcAft>
              <a:buClr>
                <a:schemeClr val="dk2"/>
              </a:buClr>
              <a:buSzPct val="100000"/>
              <a:defRPr sz="1400">
                <a:solidFill>
                  <a:schemeClr val="dk2"/>
                </a:solidFill>
              </a:defRPr>
            </a:lvl9pPr>
          </a:lstStyle>
          <a:p>
            <a:endParaRPr/>
          </a:p>
        </p:txBody>
      </p:sp>
      <p:sp>
        <p:nvSpPr>
          <p:cNvPr id="315" name="Shape 315"/>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lt1"/>
                </a:solidFill>
              </a:rPr>
              <a:t>‹#›</a:t>
            </a:fld>
            <a:endParaRPr lang="en" sz="1000">
              <a:solidFill>
                <a:schemeClr val="lt1"/>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Custom layout 26">
    <p:spTree>
      <p:nvGrpSpPr>
        <p:cNvPr id="1" name="Shape 316"/>
        <p:cNvGrpSpPr/>
        <p:nvPr/>
      </p:nvGrpSpPr>
      <p:grpSpPr>
        <a:xfrm>
          <a:off x="0" y="0"/>
          <a:ext cx="0" cy="0"/>
          <a:chOff x="0" y="0"/>
          <a:chExt cx="0" cy="0"/>
        </a:xfrm>
      </p:grpSpPr>
      <p:sp>
        <p:nvSpPr>
          <p:cNvPr id="317" name="Shape 317"/>
          <p:cNvSpPr/>
          <p:nvPr/>
        </p:nvSpPr>
        <p:spPr>
          <a:xfrm>
            <a:off x="0" y="0"/>
            <a:ext cx="9144000" cy="5143500"/>
          </a:xfrm>
          <a:prstGeom prst="rect">
            <a:avLst/>
          </a:prstGeom>
          <a:solidFill>
            <a:srgbClr val="EFEFEF"/>
          </a:solidFill>
          <a:ln>
            <a:noFill/>
          </a:ln>
        </p:spPr>
        <p:txBody>
          <a:bodyPr wrap="square" lIns="91425" tIns="91425" rIns="91425" bIns="91425" anchor="ctr" anchorCtr="0">
            <a:noAutofit/>
          </a:bodyPr>
          <a:lstStyle/>
          <a:p>
            <a:pPr lvl="0">
              <a:spcBef>
                <a:spcPts val="0"/>
              </a:spcBef>
              <a:buNone/>
            </a:pPr>
            <a:endParaRPr/>
          </a:p>
        </p:txBody>
      </p:sp>
      <p:sp>
        <p:nvSpPr>
          <p:cNvPr id="318" name="Shape 318"/>
          <p:cNvSpPr/>
          <p:nvPr/>
        </p:nvSpPr>
        <p:spPr>
          <a:xfrm>
            <a:off x="3341300" y="314875"/>
            <a:ext cx="5486400" cy="45132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319" name="Shape 319"/>
          <p:cNvSpPr/>
          <p:nvPr/>
        </p:nvSpPr>
        <p:spPr>
          <a:xfrm>
            <a:off x="0" y="0"/>
            <a:ext cx="3048000" cy="5143500"/>
          </a:xfrm>
          <a:prstGeom prst="rect">
            <a:avLst/>
          </a:prstGeom>
          <a:solidFill>
            <a:srgbClr val="11294A"/>
          </a:solidFill>
          <a:ln>
            <a:noFill/>
          </a:ln>
        </p:spPr>
        <p:txBody>
          <a:bodyPr wrap="square" lIns="91425" tIns="91425" rIns="91425" bIns="91425" anchor="ctr" anchorCtr="0">
            <a:noAutofit/>
          </a:bodyPr>
          <a:lstStyle/>
          <a:p>
            <a:pPr lvl="0">
              <a:spcBef>
                <a:spcPts val="0"/>
              </a:spcBef>
              <a:buNone/>
            </a:pPr>
            <a:endParaRPr/>
          </a:p>
        </p:txBody>
      </p:sp>
      <p:sp>
        <p:nvSpPr>
          <p:cNvPr id="320" name="Shape 320"/>
          <p:cNvSpPr/>
          <p:nvPr/>
        </p:nvSpPr>
        <p:spPr>
          <a:xfrm>
            <a:off x="3341300" y="314875"/>
            <a:ext cx="5486400" cy="113400"/>
          </a:xfrm>
          <a:prstGeom prst="rect">
            <a:avLst/>
          </a:prstGeom>
          <a:solidFill>
            <a:srgbClr val="11294A"/>
          </a:solidFill>
          <a:ln>
            <a:noFill/>
          </a:ln>
        </p:spPr>
        <p:txBody>
          <a:bodyPr wrap="square" lIns="91425" tIns="91425" rIns="91425" bIns="91425" anchor="ctr" anchorCtr="0">
            <a:noAutofit/>
          </a:bodyPr>
          <a:lstStyle/>
          <a:p>
            <a:pPr lvl="0">
              <a:spcBef>
                <a:spcPts val="0"/>
              </a:spcBef>
              <a:buNone/>
            </a:pPr>
            <a:endParaRPr/>
          </a:p>
        </p:txBody>
      </p:sp>
      <p:sp>
        <p:nvSpPr>
          <p:cNvPr id="321" name="Shape 321"/>
          <p:cNvSpPr txBox="1">
            <a:spLocks noGrp="1"/>
          </p:cNvSpPr>
          <p:nvPr>
            <p:ph type="title"/>
          </p:nvPr>
        </p:nvSpPr>
        <p:spPr>
          <a:xfrm>
            <a:off x="348300" y="428200"/>
            <a:ext cx="2351400" cy="4399800"/>
          </a:xfrm>
          <a:prstGeom prst="rect">
            <a:avLst/>
          </a:prstGeom>
          <a:noFill/>
        </p:spPr>
        <p:txBody>
          <a:bodyPr wrap="square" lIns="91425" tIns="91425" rIns="91425" bIns="91425" anchor="t" anchorCtr="0"/>
          <a:lstStyle>
            <a:lvl1pPr lvl="0" algn="l">
              <a:lnSpc>
                <a:spcPct val="100000"/>
              </a:lnSpc>
              <a:spcBef>
                <a:spcPts val="0"/>
              </a:spcBef>
              <a:spcAft>
                <a:spcPts val="0"/>
              </a:spcAft>
              <a:buClr>
                <a:srgbClr val="FFFFFF"/>
              </a:buClr>
              <a:buSzPct val="100000"/>
              <a:buNone/>
              <a:defRPr sz="2800" b="1">
                <a:solidFill>
                  <a:srgbClr val="FFFFFF"/>
                </a:solidFill>
              </a:defRPr>
            </a:lvl1pPr>
            <a:lvl2pPr lvl="1" algn="l">
              <a:lnSpc>
                <a:spcPct val="100000"/>
              </a:lnSpc>
              <a:spcBef>
                <a:spcPts val="0"/>
              </a:spcBef>
              <a:spcAft>
                <a:spcPts val="0"/>
              </a:spcAft>
              <a:buClr>
                <a:srgbClr val="FFFFFF"/>
              </a:buClr>
              <a:buSzPct val="100000"/>
              <a:buNone/>
              <a:defRPr sz="2800" b="1">
                <a:solidFill>
                  <a:srgbClr val="FFFFFF"/>
                </a:solidFill>
              </a:defRPr>
            </a:lvl2pPr>
            <a:lvl3pPr lvl="2" algn="l">
              <a:lnSpc>
                <a:spcPct val="100000"/>
              </a:lnSpc>
              <a:spcBef>
                <a:spcPts val="0"/>
              </a:spcBef>
              <a:spcAft>
                <a:spcPts val="0"/>
              </a:spcAft>
              <a:buClr>
                <a:srgbClr val="FFFFFF"/>
              </a:buClr>
              <a:buSzPct val="100000"/>
              <a:buNone/>
              <a:defRPr sz="2800" b="1">
                <a:solidFill>
                  <a:srgbClr val="FFFFFF"/>
                </a:solidFill>
              </a:defRPr>
            </a:lvl3pPr>
            <a:lvl4pPr lvl="3" algn="l">
              <a:lnSpc>
                <a:spcPct val="100000"/>
              </a:lnSpc>
              <a:spcBef>
                <a:spcPts val="0"/>
              </a:spcBef>
              <a:spcAft>
                <a:spcPts val="0"/>
              </a:spcAft>
              <a:buClr>
                <a:srgbClr val="FFFFFF"/>
              </a:buClr>
              <a:buSzPct val="100000"/>
              <a:buNone/>
              <a:defRPr sz="2800" b="1">
                <a:solidFill>
                  <a:srgbClr val="FFFFFF"/>
                </a:solidFill>
              </a:defRPr>
            </a:lvl4pPr>
            <a:lvl5pPr lvl="4" algn="l">
              <a:lnSpc>
                <a:spcPct val="100000"/>
              </a:lnSpc>
              <a:spcBef>
                <a:spcPts val="0"/>
              </a:spcBef>
              <a:spcAft>
                <a:spcPts val="0"/>
              </a:spcAft>
              <a:buClr>
                <a:srgbClr val="FFFFFF"/>
              </a:buClr>
              <a:buSzPct val="100000"/>
              <a:buNone/>
              <a:defRPr sz="2800" b="1">
                <a:solidFill>
                  <a:srgbClr val="FFFFFF"/>
                </a:solidFill>
              </a:defRPr>
            </a:lvl5pPr>
            <a:lvl6pPr lvl="5" algn="l">
              <a:lnSpc>
                <a:spcPct val="100000"/>
              </a:lnSpc>
              <a:spcBef>
                <a:spcPts val="0"/>
              </a:spcBef>
              <a:spcAft>
                <a:spcPts val="0"/>
              </a:spcAft>
              <a:buClr>
                <a:srgbClr val="FFFFFF"/>
              </a:buClr>
              <a:buSzPct val="100000"/>
              <a:buNone/>
              <a:defRPr sz="2800" b="1">
                <a:solidFill>
                  <a:srgbClr val="FFFFFF"/>
                </a:solidFill>
              </a:defRPr>
            </a:lvl6pPr>
            <a:lvl7pPr lvl="6" algn="l">
              <a:lnSpc>
                <a:spcPct val="100000"/>
              </a:lnSpc>
              <a:spcBef>
                <a:spcPts val="0"/>
              </a:spcBef>
              <a:spcAft>
                <a:spcPts val="0"/>
              </a:spcAft>
              <a:buClr>
                <a:srgbClr val="FFFFFF"/>
              </a:buClr>
              <a:buSzPct val="100000"/>
              <a:buNone/>
              <a:defRPr sz="2800" b="1">
                <a:solidFill>
                  <a:srgbClr val="FFFFFF"/>
                </a:solidFill>
              </a:defRPr>
            </a:lvl7pPr>
            <a:lvl8pPr lvl="7" algn="l">
              <a:lnSpc>
                <a:spcPct val="100000"/>
              </a:lnSpc>
              <a:spcBef>
                <a:spcPts val="0"/>
              </a:spcBef>
              <a:spcAft>
                <a:spcPts val="0"/>
              </a:spcAft>
              <a:buClr>
                <a:srgbClr val="FFFFFF"/>
              </a:buClr>
              <a:buSzPct val="100000"/>
              <a:buNone/>
              <a:defRPr sz="2800" b="1">
                <a:solidFill>
                  <a:srgbClr val="FFFFFF"/>
                </a:solidFill>
              </a:defRPr>
            </a:lvl8pPr>
            <a:lvl9pPr lvl="8" algn="l">
              <a:lnSpc>
                <a:spcPct val="100000"/>
              </a:lnSpc>
              <a:spcBef>
                <a:spcPts val="0"/>
              </a:spcBef>
              <a:spcAft>
                <a:spcPts val="0"/>
              </a:spcAft>
              <a:buClr>
                <a:srgbClr val="FFFFFF"/>
              </a:buClr>
              <a:buSzPct val="100000"/>
              <a:buNone/>
              <a:defRPr sz="2800" b="1">
                <a:solidFill>
                  <a:srgbClr val="FFFFFF"/>
                </a:solidFill>
              </a:defRPr>
            </a:lvl9pPr>
          </a:lstStyle>
          <a:p>
            <a:endParaRPr/>
          </a:p>
        </p:txBody>
      </p:sp>
      <p:sp>
        <p:nvSpPr>
          <p:cNvPr id="322" name="Shape 322"/>
          <p:cNvSpPr txBox="1">
            <a:spLocks noGrp="1"/>
          </p:cNvSpPr>
          <p:nvPr>
            <p:ph type="body" idx="1"/>
          </p:nvPr>
        </p:nvSpPr>
        <p:spPr>
          <a:xfrm>
            <a:off x="3539325" y="593900"/>
            <a:ext cx="5090400" cy="4011600"/>
          </a:xfrm>
          <a:prstGeom prst="rect">
            <a:avLst/>
          </a:prstGeom>
          <a:noFill/>
        </p:spPr>
        <p:txBody>
          <a:bodyPr wrap="square" lIns="91425" tIns="91425" rIns="91425" bIns="91425" anchor="t" anchorCtr="0"/>
          <a:lstStyle>
            <a:lvl1pPr lvl="0" algn="l">
              <a:lnSpc>
                <a:spcPct val="115000"/>
              </a:lnSpc>
              <a:spcBef>
                <a:spcPts val="0"/>
              </a:spcBef>
              <a:spcAft>
                <a:spcPts val="1600"/>
              </a:spcAft>
              <a:buClr>
                <a:srgbClr val="666666"/>
              </a:buClr>
              <a:buSzPct val="100000"/>
              <a:defRPr sz="1400">
                <a:solidFill>
                  <a:srgbClr val="666666"/>
                </a:solidFill>
              </a:defRPr>
            </a:lvl1pPr>
            <a:lvl2pPr lvl="1" algn="l">
              <a:lnSpc>
                <a:spcPct val="115000"/>
              </a:lnSpc>
              <a:spcBef>
                <a:spcPts val="0"/>
              </a:spcBef>
              <a:spcAft>
                <a:spcPts val="1600"/>
              </a:spcAft>
              <a:buClr>
                <a:srgbClr val="666666"/>
              </a:buClr>
              <a:buSzPct val="100000"/>
              <a:defRPr sz="1200">
                <a:solidFill>
                  <a:srgbClr val="666666"/>
                </a:solidFill>
              </a:defRPr>
            </a:lvl2pPr>
            <a:lvl3pPr lvl="2" algn="l">
              <a:lnSpc>
                <a:spcPct val="115000"/>
              </a:lnSpc>
              <a:spcBef>
                <a:spcPts val="0"/>
              </a:spcBef>
              <a:spcAft>
                <a:spcPts val="1600"/>
              </a:spcAft>
              <a:buClr>
                <a:srgbClr val="666666"/>
              </a:buClr>
              <a:buSzPct val="100000"/>
              <a:defRPr sz="1200">
                <a:solidFill>
                  <a:srgbClr val="666666"/>
                </a:solidFill>
              </a:defRPr>
            </a:lvl3pPr>
            <a:lvl4pPr lvl="3" algn="l">
              <a:lnSpc>
                <a:spcPct val="115000"/>
              </a:lnSpc>
              <a:spcBef>
                <a:spcPts val="0"/>
              </a:spcBef>
              <a:spcAft>
                <a:spcPts val="1600"/>
              </a:spcAft>
              <a:buClr>
                <a:srgbClr val="666666"/>
              </a:buClr>
              <a:buSzPct val="100000"/>
              <a:defRPr sz="1200">
                <a:solidFill>
                  <a:srgbClr val="666666"/>
                </a:solidFill>
              </a:defRPr>
            </a:lvl4pPr>
            <a:lvl5pPr lvl="4" algn="l">
              <a:lnSpc>
                <a:spcPct val="115000"/>
              </a:lnSpc>
              <a:spcBef>
                <a:spcPts val="0"/>
              </a:spcBef>
              <a:spcAft>
                <a:spcPts val="1600"/>
              </a:spcAft>
              <a:buClr>
                <a:srgbClr val="666666"/>
              </a:buClr>
              <a:buSzPct val="100000"/>
              <a:defRPr sz="1200">
                <a:solidFill>
                  <a:srgbClr val="666666"/>
                </a:solidFill>
              </a:defRPr>
            </a:lvl5pPr>
            <a:lvl6pPr lvl="5" algn="l">
              <a:lnSpc>
                <a:spcPct val="115000"/>
              </a:lnSpc>
              <a:spcBef>
                <a:spcPts val="0"/>
              </a:spcBef>
              <a:spcAft>
                <a:spcPts val="1600"/>
              </a:spcAft>
              <a:buClr>
                <a:srgbClr val="666666"/>
              </a:buClr>
              <a:buSzPct val="100000"/>
              <a:defRPr sz="1200">
                <a:solidFill>
                  <a:srgbClr val="666666"/>
                </a:solidFill>
              </a:defRPr>
            </a:lvl6pPr>
            <a:lvl7pPr lvl="6" algn="l">
              <a:lnSpc>
                <a:spcPct val="115000"/>
              </a:lnSpc>
              <a:spcBef>
                <a:spcPts val="0"/>
              </a:spcBef>
              <a:spcAft>
                <a:spcPts val="1600"/>
              </a:spcAft>
              <a:buClr>
                <a:srgbClr val="666666"/>
              </a:buClr>
              <a:buSzPct val="100000"/>
              <a:defRPr sz="1200">
                <a:solidFill>
                  <a:srgbClr val="666666"/>
                </a:solidFill>
              </a:defRPr>
            </a:lvl7pPr>
            <a:lvl8pPr lvl="7" algn="l">
              <a:lnSpc>
                <a:spcPct val="115000"/>
              </a:lnSpc>
              <a:spcBef>
                <a:spcPts val="0"/>
              </a:spcBef>
              <a:spcAft>
                <a:spcPts val="1600"/>
              </a:spcAft>
              <a:buClr>
                <a:srgbClr val="666666"/>
              </a:buClr>
              <a:buSzPct val="100000"/>
              <a:defRPr sz="1200">
                <a:solidFill>
                  <a:srgbClr val="666666"/>
                </a:solidFill>
              </a:defRPr>
            </a:lvl8pPr>
            <a:lvl9pPr lvl="8" algn="l">
              <a:lnSpc>
                <a:spcPct val="115000"/>
              </a:lnSpc>
              <a:spcBef>
                <a:spcPts val="0"/>
              </a:spcBef>
              <a:spcAft>
                <a:spcPts val="1600"/>
              </a:spcAft>
              <a:buClr>
                <a:srgbClr val="666666"/>
              </a:buClr>
              <a:buSzPct val="100000"/>
              <a:defRPr sz="1200">
                <a:solidFill>
                  <a:srgbClr val="666666"/>
                </a:solidFill>
              </a:defRPr>
            </a:lvl9pPr>
          </a:lstStyle>
          <a:p>
            <a:endParaRPr/>
          </a:p>
        </p:txBody>
      </p:sp>
      <p:sp>
        <p:nvSpPr>
          <p:cNvPr id="323" name="Shape 323"/>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666666"/>
                </a:solidFill>
              </a:rPr>
              <a:t>‹#›</a:t>
            </a:fld>
            <a:endParaRPr lang="en" sz="1000">
              <a:solidFill>
                <a:srgbClr val="666666"/>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Custom layout 28">
    <p:bg>
      <p:bgPr>
        <a:solidFill>
          <a:srgbClr val="37474F"/>
        </a:solidFill>
        <a:effectLst/>
      </p:bgPr>
    </p:bg>
    <p:spTree>
      <p:nvGrpSpPr>
        <p:cNvPr id="1" name="Shape 324"/>
        <p:cNvGrpSpPr/>
        <p:nvPr/>
      </p:nvGrpSpPr>
      <p:grpSpPr>
        <a:xfrm>
          <a:off x="0" y="0"/>
          <a:ext cx="0" cy="0"/>
          <a:chOff x="0" y="0"/>
          <a:chExt cx="0" cy="0"/>
        </a:xfrm>
      </p:grpSpPr>
      <p:sp>
        <p:nvSpPr>
          <p:cNvPr id="325" name="Shape 325"/>
          <p:cNvSpPr/>
          <p:nvPr/>
        </p:nvSpPr>
        <p:spPr>
          <a:xfrm>
            <a:off x="0" y="0"/>
            <a:ext cx="9144000" cy="5143500"/>
          </a:xfrm>
          <a:prstGeom prst="rect">
            <a:avLst/>
          </a:prstGeom>
          <a:solidFill>
            <a:srgbClr val="11294A"/>
          </a:solidFill>
          <a:ln>
            <a:noFill/>
          </a:ln>
        </p:spPr>
        <p:txBody>
          <a:bodyPr wrap="square" lIns="91425" tIns="91425" rIns="91425" bIns="91425" anchor="ctr" anchorCtr="0">
            <a:noAutofit/>
          </a:bodyPr>
          <a:lstStyle/>
          <a:p>
            <a:pPr lvl="0">
              <a:spcBef>
                <a:spcPts val="0"/>
              </a:spcBef>
              <a:buNone/>
            </a:pPr>
            <a:endParaRPr/>
          </a:p>
        </p:txBody>
      </p:sp>
      <p:sp>
        <p:nvSpPr>
          <p:cNvPr id="326" name="Shape 326"/>
          <p:cNvSpPr/>
          <p:nvPr/>
        </p:nvSpPr>
        <p:spPr>
          <a:xfrm>
            <a:off x="0" y="0"/>
            <a:ext cx="4568400" cy="5143500"/>
          </a:xfrm>
          <a:prstGeom prst="rect">
            <a:avLst/>
          </a:prstGeom>
          <a:solidFill>
            <a:srgbClr val="FFFFFF">
              <a:alpha val="12549"/>
            </a:srgbClr>
          </a:solidFill>
          <a:ln>
            <a:noFill/>
          </a:ln>
        </p:spPr>
        <p:txBody>
          <a:bodyPr wrap="square" lIns="91425" tIns="91425" rIns="91425" bIns="91425" anchor="ctr" anchorCtr="0">
            <a:noAutofit/>
          </a:bodyPr>
          <a:lstStyle/>
          <a:p>
            <a:pPr lvl="0">
              <a:spcBef>
                <a:spcPts val="0"/>
              </a:spcBef>
              <a:buNone/>
            </a:pPr>
            <a:endParaRPr/>
          </a:p>
        </p:txBody>
      </p:sp>
      <p:sp>
        <p:nvSpPr>
          <p:cNvPr id="327" name="Shape 327"/>
          <p:cNvSpPr/>
          <p:nvPr/>
        </p:nvSpPr>
        <p:spPr>
          <a:xfrm>
            <a:off x="6795047" y="584570"/>
            <a:ext cx="143700" cy="143700"/>
          </a:xfrm>
          <a:prstGeom prst="ellipse">
            <a:avLst/>
          </a:prstGeom>
          <a:noFill/>
          <a:ln w="9525" cap="flat"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328" name="Shape 328"/>
          <p:cNvSpPr/>
          <p:nvPr/>
        </p:nvSpPr>
        <p:spPr>
          <a:xfrm>
            <a:off x="6795047" y="4415195"/>
            <a:ext cx="143700" cy="143700"/>
          </a:xfrm>
          <a:prstGeom prst="ellipse">
            <a:avLst/>
          </a:prstGeom>
          <a:noFill/>
          <a:ln w="9525" cap="flat"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cxnSp>
        <p:nvCxnSpPr>
          <p:cNvPr id="329" name="Shape 329"/>
          <p:cNvCxnSpPr/>
          <p:nvPr/>
        </p:nvCxnSpPr>
        <p:spPr>
          <a:xfrm>
            <a:off x="4895600" y="656926"/>
            <a:ext cx="3942600" cy="0"/>
          </a:xfrm>
          <a:prstGeom prst="straightConnector1">
            <a:avLst/>
          </a:prstGeom>
          <a:noFill/>
          <a:ln w="9525" cap="flat" cmpd="sng">
            <a:solidFill>
              <a:srgbClr val="FFFFFF"/>
            </a:solidFill>
            <a:prstDash val="solid"/>
            <a:round/>
            <a:headEnd type="none" w="med" len="med"/>
            <a:tailEnd type="none" w="med" len="med"/>
          </a:ln>
        </p:spPr>
      </p:cxnSp>
      <p:cxnSp>
        <p:nvCxnSpPr>
          <p:cNvPr id="330" name="Shape 330"/>
          <p:cNvCxnSpPr/>
          <p:nvPr/>
        </p:nvCxnSpPr>
        <p:spPr>
          <a:xfrm>
            <a:off x="4895600" y="4487700"/>
            <a:ext cx="3942600" cy="0"/>
          </a:xfrm>
          <a:prstGeom prst="straightConnector1">
            <a:avLst/>
          </a:prstGeom>
          <a:noFill/>
          <a:ln w="9525" cap="flat" cmpd="sng">
            <a:solidFill>
              <a:srgbClr val="FFFFFF"/>
            </a:solidFill>
            <a:prstDash val="solid"/>
            <a:round/>
            <a:headEnd type="none" w="med" len="med"/>
            <a:tailEnd type="none" w="med" len="med"/>
          </a:ln>
        </p:spPr>
      </p:cxnSp>
      <p:sp>
        <p:nvSpPr>
          <p:cNvPr id="331" name="Shape 331"/>
          <p:cNvSpPr txBox="1">
            <a:spLocks noGrp="1"/>
          </p:cNvSpPr>
          <p:nvPr>
            <p:ph type="title"/>
          </p:nvPr>
        </p:nvSpPr>
        <p:spPr>
          <a:xfrm>
            <a:off x="312850" y="1069200"/>
            <a:ext cx="3942600" cy="3005100"/>
          </a:xfrm>
          <a:prstGeom prst="rect">
            <a:avLst/>
          </a:prstGeom>
          <a:noFill/>
        </p:spPr>
        <p:txBody>
          <a:bodyPr wrap="square" lIns="91425" tIns="91425" rIns="91425" bIns="91425" anchor="ctr" anchorCtr="0"/>
          <a:lstStyle>
            <a:lvl1pPr lvl="0" algn="ctr">
              <a:lnSpc>
                <a:spcPct val="100000"/>
              </a:lnSpc>
              <a:spcBef>
                <a:spcPts val="0"/>
              </a:spcBef>
              <a:spcAft>
                <a:spcPts val="0"/>
              </a:spcAft>
              <a:buClr>
                <a:srgbClr val="FFFFFF"/>
              </a:buClr>
              <a:buSzPct val="100000"/>
              <a:buNone/>
              <a:defRPr sz="3000">
                <a:solidFill>
                  <a:srgbClr val="FFFFFF"/>
                </a:solidFill>
              </a:defRPr>
            </a:lvl1pPr>
            <a:lvl2pPr lvl="1" algn="ctr">
              <a:lnSpc>
                <a:spcPct val="100000"/>
              </a:lnSpc>
              <a:spcBef>
                <a:spcPts val="0"/>
              </a:spcBef>
              <a:spcAft>
                <a:spcPts val="0"/>
              </a:spcAft>
              <a:buClr>
                <a:srgbClr val="FFFFFF"/>
              </a:buClr>
              <a:buSzPct val="100000"/>
              <a:buNone/>
              <a:defRPr sz="3000">
                <a:solidFill>
                  <a:srgbClr val="FFFFFF"/>
                </a:solidFill>
              </a:defRPr>
            </a:lvl2pPr>
            <a:lvl3pPr lvl="2" algn="ctr">
              <a:lnSpc>
                <a:spcPct val="100000"/>
              </a:lnSpc>
              <a:spcBef>
                <a:spcPts val="0"/>
              </a:spcBef>
              <a:spcAft>
                <a:spcPts val="0"/>
              </a:spcAft>
              <a:buClr>
                <a:srgbClr val="FFFFFF"/>
              </a:buClr>
              <a:buSzPct val="100000"/>
              <a:buNone/>
              <a:defRPr sz="3000">
                <a:solidFill>
                  <a:srgbClr val="FFFFFF"/>
                </a:solidFill>
              </a:defRPr>
            </a:lvl3pPr>
            <a:lvl4pPr lvl="3" algn="ctr">
              <a:lnSpc>
                <a:spcPct val="100000"/>
              </a:lnSpc>
              <a:spcBef>
                <a:spcPts val="0"/>
              </a:spcBef>
              <a:spcAft>
                <a:spcPts val="0"/>
              </a:spcAft>
              <a:buClr>
                <a:srgbClr val="FFFFFF"/>
              </a:buClr>
              <a:buSzPct val="100000"/>
              <a:buNone/>
              <a:defRPr sz="3000">
                <a:solidFill>
                  <a:srgbClr val="FFFFFF"/>
                </a:solidFill>
              </a:defRPr>
            </a:lvl4pPr>
            <a:lvl5pPr lvl="4" algn="ctr">
              <a:lnSpc>
                <a:spcPct val="100000"/>
              </a:lnSpc>
              <a:spcBef>
                <a:spcPts val="0"/>
              </a:spcBef>
              <a:spcAft>
                <a:spcPts val="0"/>
              </a:spcAft>
              <a:buClr>
                <a:srgbClr val="FFFFFF"/>
              </a:buClr>
              <a:buSzPct val="100000"/>
              <a:buNone/>
              <a:defRPr sz="3000">
                <a:solidFill>
                  <a:srgbClr val="FFFFFF"/>
                </a:solidFill>
              </a:defRPr>
            </a:lvl5pPr>
            <a:lvl6pPr lvl="5" algn="ctr">
              <a:lnSpc>
                <a:spcPct val="100000"/>
              </a:lnSpc>
              <a:spcBef>
                <a:spcPts val="0"/>
              </a:spcBef>
              <a:spcAft>
                <a:spcPts val="0"/>
              </a:spcAft>
              <a:buClr>
                <a:srgbClr val="FFFFFF"/>
              </a:buClr>
              <a:buSzPct val="100000"/>
              <a:buNone/>
              <a:defRPr sz="3000">
                <a:solidFill>
                  <a:srgbClr val="FFFFFF"/>
                </a:solidFill>
              </a:defRPr>
            </a:lvl6pPr>
            <a:lvl7pPr lvl="6" algn="ctr">
              <a:lnSpc>
                <a:spcPct val="100000"/>
              </a:lnSpc>
              <a:spcBef>
                <a:spcPts val="0"/>
              </a:spcBef>
              <a:spcAft>
                <a:spcPts val="0"/>
              </a:spcAft>
              <a:buClr>
                <a:srgbClr val="FFFFFF"/>
              </a:buClr>
              <a:buSzPct val="100000"/>
              <a:buNone/>
              <a:defRPr sz="3000">
                <a:solidFill>
                  <a:srgbClr val="FFFFFF"/>
                </a:solidFill>
              </a:defRPr>
            </a:lvl7pPr>
            <a:lvl8pPr lvl="7" algn="ctr">
              <a:lnSpc>
                <a:spcPct val="100000"/>
              </a:lnSpc>
              <a:spcBef>
                <a:spcPts val="0"/>
              </a:spcBef>
              <a:spcAft>
                <a:spcPts val="0"/>
              </a:spcAft>
              <a:buClr>
                <a:srgbClr val="FFFFFF"/>
              </a:buClr>
              <a:buSzPct val="100000"/>
              <a:buNone/>
              <a:defRPr sz="3000">
                <a:solidFill>
                  <a:srgbClr val="FFFFFF"/>
                </a:solidFill>
              </a:defRPr>
            </a:lvl8pPr>
            <a:lvl9pPr lvl="8" algn="ctr">
              <a:lnSpc>
                <a:spcPct val="100000"/>
              </a:lnSpc>
              <a:spcBef>
                <a:spcPts val="0"/>
              </a:spcBef>
              <a:spcAft>
                <a:spcPts val="0"/>
              </a:spcAft>
              <a:buClr>
                <a:srgbClr val="FFFFFF"/>
              </a:buClr>
              <a:buSzPct val="100000"/>
              <a:buNone/>
              <a:defRPr sz="3000">
                <a:solidFill>
                  <a:srgbClr val="FFFFFF"/>
                </a:solidFill>
              </a:defRPr>
            </a:lvl9pPr>
          </a:lstStyle>
          <a:p>
            <a:endParaRPr/>
          </a:p>
        </p:txBody>
      </p:sp>
      <p:sp>
        <p:nvSpPr>
          <p:cNvPr id="332" name="Shape 332"/>
          <p:cNvSpPr txBox="1">
            <a:spLocks noGrp="1"/>
          </p:cNvSpPr>
          <p:nvPr>
            <p:ph type="body" idx="1"/>
          </p:nvPr>
        </p:nvSpPr>
        <p:spPr>
          <a:xfrm>
            <a:off x="4891175" y="1069200"/>
            <a:ext cx="3942600" cy="3005100"/>
          </a:xfrm>
          <a:prstGeom prst="rect">
            <a:avLst/>
          </a:prstGeom>
          <a:noFill/>
        </p:spPr>
        <p:txBody>
          <a:bodyPr wrap="square" lIns="91425" tIns="91425" rIns="91425" bIns="91425" anchor="ctr" anchorCtr="0"/>
          <a:lstStyle>
            <a:lvl1pPr lvl="0" algn="l">
              <a:lnSpc>
                <a:spcPct val="115000"/>
              </a:lnSpc>
              <a:spcBef>
                <a:spcPts val="0"/>
              </a:spcBef>
              <a:spcAft>
                <a:spcPts val="1600"/>
              </a:spcAft>
              <a:buClr>
                <a:srgbClr val="FFFFFF"/>
              </a:buClr>
              <a:buSzPct val="100000"/>
              <a:defRPr sz="1400">
                <a:solidFill>
                  <a:srgbClr val="FFFFFF"/>
                </a:solidFill>
              </a:defRPr>
            </a:lvl1pPr>
            <a:lvl2pPr lvl="1" algn="l">
              <a:lnSpc>
                <a:spcPct val="115000"/>
              </a:lnSpc>
              <a:spcBef>
                <a:spcPts val="0"/>
              </a:spcBef>
              <a:spcAft>
                <a:spcPts val="1600"/>
              </a:spcAft>
              <a:buClr>
                <a:srgbClr val="FFFFFF"/>
              </a:buClr>
              <a:buSzPct val="100000"/>
              <a:defRPr sz="1200">
                <a:solidFill>
                  <a:srgbClr val="FFFFFF"/>
                </a:solidFill>
              </a:defRPr>
            </a:lvl2pPr>
            <a:lvl3pPr lvl="2" algn="l">
              <a:lnSpc>
                <a:spcPct val="115000"/>
              </a:lnSpc>
              <a:spcBef>
                <a:spcPts val="0"/>
              </a:spcBef>
              <a:spcAft>
                <a:spcPts val="1600"/>
              </a:spcAft>
              <a:buClr>
                <a:srgbClr val="FFFFFF"/>
              </a:buClr>
              <a:buSzPct val="100000"/>
              <a:defRPr sz="1200">
                <a:solidFill>
                  <a:srgbClr val="FFFFFF"/>
                </a:solidFill>
              </a:defRPr>
            </a:lvl3pPr>
            <a:lvl4pPr lvl="3" algn="l">
              <a:lnSpc>
                <a:spcPct val="115000"/>
              </a:lnSpc>
              <a:spcBef>
                <a:spcPts val="0"/>
              </a:spcBef>
              <a:spcAft>
                <a:spcPts val="1600"/>
              </a:spcAft>
              <a:buClr>
                <a:srgbClr val="FFFFFF"/>
              </a:buClr>
              <a:buSzPct val="100000"/>
              <a:defRPr sz="1200">
                <a:solidFill>
                  <a:srgbClr val="FFFFFF"/>
                </a:solidFill>
              </a:defRPr>
            </a:lvl4pPr>
            <a:lvl5pPr lvl="4" algn="l">
              <a:lnSpc>
                <a:spcPct val="115000"/>
              </a:lnSpc>
              <a:spcBef>
                <a:spcPts val="0"/>
              </a:spcBef>
              <a:spcAft>
                <a:spcPts val="1600"/>
              </a:spcAft>
              <a:buClr>
                <a:srgbClr val="FFFFFF"/>
              </a:buClr>
              <a:buSzPct val="100000"/>
              <a:defRPr sz="1200">
                <a:solidFill>
                  <a:srgbClr val="FFFFFF"/>
                </a:solidFill>
              </a:defRPr>
            </a:lvl5pPr>
            <a:lvl6pPr lvl="5" algn="l">
              <a:lnSpc>
                <a:spcPct val="115000"/>
              </a:lnSpc>
              <a:spcBef>
                <a:spcPts val="0"/>
              </a:spcBef>
              <a:spcAft>
                <a:spcPts val="1600"/>
              </a:spcAft>
              <a:buClr>
                <a:srgbClr val="FFFFFF"/>
              </a:buClr>
              <a:buSzPct val="100000"/>
              <a:defRPr sz="1200">
                <a:solidFill>
                  <a:srgbClr val="FFFFFF"/>
                </a:solidFill>
              </a:defRPr>
            </a:lvl6pPr>
            <a:lvl7pPr lvl="6" algn="l">
              <a:lnSpc>
                <a:spcPct val="115000"/>
              </a:lnSpc>
              <a:spcBef>
                <a:spcPts val="0"/>
              </a:spcBef>
              <a:spcAft>
                <a:spcPts val="1600"/>
              </a:spcAft>
              <a:buClr>
                <a:srgbClr val="FFFFFF"/>
              </a:buClr>
              <a:buSzPct val="100000"/>
              <a:defRPr sz="1200">
                <a:solidFill>
                  <a:srgbClr val="FFFFFF"/>
                </a:solidFill>
              </a:defRPr>
            </a:lvl7pPr>
            <a:lvl8pPr lvl="7" algn="l">
              <a:lnSpc>
                <a:spcPct val="115000"/>
              </a:lnSpc>
              <a:spcBef>
                <a:spcPts val="0"/>
              </a:spcBef>
              <a:spcAft>
                <a:spcPts val="1600"/>
              </a:spcAft>
              <a:buClr>
                <a:srgbClr val="FFFFFF"/>
              </a:buClr>
              <a:buSzPct val="100000"/>
              <a:defRPr sz="1200">
                <a:solidFill>
                  <a:srgbClr val="FFFFFF"/>
                </a:solidFill>
              </a:defRPr>
            </a:lvl8pPr>
            <a:lvl9pPr lvl="8" algn="l">
              <a:lnSpc>
                <a:spcPct val="115000"/>
              </a:lnSpc>
              <a:spcBef>
                <a:spcPts val="0"/>
              </a:spcBef>
              <a:spcAft>
                <a:spcPts val="1600"/>
              </a:spcAft>
              <a:buClr>
                <a:srgbClr val="FFFFFF"/>
              </a:buClr>
              <a:buSzPct val="100000"/>
              <a:defRPr sz="1200">
                <a:solidFill>
                  <a:srgbClr val="FFFFFF"/>
                </a:solidFill>
              </a:defRPr>
            </a:lvl9pPr>
          </a:lstStyle>
          <a:p>
            <a:endParaRPr/>
          </a:p>
        </p:txBody>
      </p:sp>
      <p:sp>
        <p:nvSpPr>
          <p:cNvPr id="333" name="Shape 333"/>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FFFFFF"/>
                </a:solidFill>
              </a:rPr>
              <a:t>‹#›</a:t>
            </a:fld>
            <a:endParaRPr lang="en" sz="1000">
              <a:solidFill>
                <a:srgbClr val="FFFFFF"/>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Custom layout 29">
    <p:spTree>
      <p:nvGrpSpPr>
        <p:cNvPr id="1" name="Shape 334"/>
        <p:cNvGrpSpPr/>
        <p:nvPr/>
      </p:nvGrpSpPr>
      <p:grpSpPr>
        <a:xfrm>
          <a:off x="0" y="0"/>
          <a:ext cx="0" cy="0"/>
          <a:chOff x="0" y="0"/>
          <a:chExt cx="0" cy="0"/>
        </a:xfrm>
      </p:grpSpPr>
      <p:sp>
        <p:nvSpPr>
          <p:cNvPr id="335" name="Shape 335"/>
          <p:cNvSpPr/>
          <p:nvPr/>
        </p:nvSpPr>
        <p:spPr>
          <a:xfrm>
            <a:off x="0" y="0"/>
            <a:ext cx="9144000" cy="5143500"/>
          </a:xfrm>
          <a:prstGeom prst="rect">
            <a:avLst/>
          </a:prstGeom>
          <a:solidFill>
            <a:srgbClr val="EFEFEF"/>
          </a:solidFill>
          <a:ln>
            <a:noFill/>
          </a:ln>
        </p:spPr>
        <p:txBody>
          <a:bodyPr wrap="square" lIns="91425" tIns="91425" rIns="91425" bIns="91425" anchor="ctr" anchorCtr="0">
            <a:noAutofit/>
          </a:bodyPr>
          <a:lstStyle/>
          <a:p>
            <a:pPr lvl="0">
              <a:spcBef>
                <a:spcPts val="0"/>
              </a:spcBef>
              <a:buNone/>
            </a:pPr>
            <a:endParaRPr/>
          </a:p>
        </p:txBody>
      </p:sp>
      <p:sp>
        <p:nvSpPr>
          <p:cNvPr id="336" name="Shape 336"/>
          <p:cNvSpPr/>
          <p:nvPr/>
        </p:nvSpPr>
        <p:spPr>
          <a:xfrm>
            <a:off x="3341300" y="314875"/>
            <a:ext cx="5486400" cy="45132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337" name="Shape 337"/>
          <p:cNvSpPr/>
          <p:nvPr/>
        </p:nvSpPr>
        <p:spPr>
          <a:xfrm>
            <a:off x="0" y="0"/>
            <a:ext cx="3048000" cy="5143500"/>
          </a:xfrm>
          <a:prstGeom prst="rect">
            <a:avLst/>
          </a:prstGeom>
          <a:solidFill>
            <a:srgbClr val="D9D9D9"/>
          </a:solidFill>
          <a:ln>
            <a:noFill/>
          </a:ln>
        </p:spPr>
        <p:txBody>
          <a:bodyPr wrap="square" lIns="91425" tIns="91425" rIns="91425" bIns="91425" anchor="ctr" anchorCtr="0">
            <a:noAutofit/>
          </a:bodyPr>
          <a:lstStyle/>
          <a:p>
            <a:pPr lvl="0">
              <a:spcBef>
                <a:spcPts val="0"/>
              </a:spcBef>
              <a:buNone/>
            </a:pPr>
            <a:endParaRPr/>
          </a:p>
        </p:txBody>
      </p:sp>
      <p:sp>
        <p:nvSpPr>
          <p:cNvPr id="338" name="Shape 338"/>
          <p:cNvSpPr/>
          <p:nvPr/>
        </p:nvSpPr>
        <p:spPr>
          <a:xfrm>
            <a:off x="3341300" y="314875"/>
            <a:ext cx="5486400" cy="113400"/>
          </a:xfrm>
          <a:prstGeom prst="rect">
            <a:avLst/>
          </a:prstGeom>
          <a:solidFill>
            <a:srgbClr val="D9D9D9"/>
          </a:solidFill>
          <a:ln>
            <a:noFill/>
          </a:ln>
        </p:spPr>
        <p:txBody>
          <a:bodyPr wrap="square" lIns="91425" tIns="91425" rIns="91425" bIns="91425" anchor="ctr" anchorCtr="0">
            <a:noAutofit/>
          </a:bodyPr>
          <a:lstStyle/>
          <a:p>
            <a:pPr lvl="0">
              <a:spcBef>
                <a:spcPts val="0"/>
              </a:spcBef>
              <a:buNone/>
            </a:pPr>
            <a:endParaRPr/>
          </a:p>
        </p:txBody>
      </p:sp>
      <p:sp>
        <p:nvSpPr>
          <p:cNvPr id="339" name="Shape 339"/>
          <p:cNvSpPr txBox="1">
            <a:spLocks noGrp="1"/>
          </p:cNvSpPr>
          <p:nvPr>
            <p:ph type="title"/>
          </p:nvPr>
        </p:nvSpPr>
        <p:spPr>
          <a:xfrm>
            <a:off x="348300" y="428200"/>
            <a:ext cx="2351400" cy="4399800"/>
          </a:xfrm>
          <a:prstGeom prst="rect">
            <a:avLst/>
          </a:prstGeom>
          <a:noFill/>
        </p:spPr>
        <p:txBody>
          <a:bodyPr wrap="square" lIns="91425" tIns="91425" rIns="91425" bIns="91425" anchor="t" anchorCtr="0"/>
          <a:lstStyle>
            <a:lvl1pPr lvl="0" algn="l">
              <a:lnSpc>
                <a:spcPct val="100000"/>
              </a:lnSpc>
              <a:spcBef>
                <a:spcPts val="0"/>
              </a:spcBef>
              <a:spcAft>
                <a:spcPts val="0"/>
              </a:spcAft>
              <a:buClr>
                <a:srgbClr val="FFFFFF"/>
              </a:buClr>
              <a:buSzPct val="100000"/>
              <a:buNone/>
              <a:defRPr sz="2800" b="1">
                <a:solidFill>
                  <a:srgbClr val="FFFFFF"/>
                </a:solidFill>
              </a:defRPr>
            </a:lvl1pPr>
            <a:lvl2pPr lvl="1" algn="l">
              <a:lnSpc>
                <a:spcPct val="100000"/>
              </a:lnSpc>
              <a:spcBef>
                <a:spcPts val="0"/>
              </a:spcBef>
              <a:spcAft>
                <a:spcPts val="0"/>
              </a:spcAft>
              <a:buClr>
                <a:srgbClr val="FFFFFF"/>
              </a:buClr>
              <a:buSzPct val="100000"/>
              <a:buNone/>
              <a:defRPr sz="2800" b="1">
                <a:solidFill>
                  <a:srgbClr val="FFFFFF"/>
                </a:solidFill>
              </a:defRPr>
            </a:lvl2pPr>
            <a:lvl3pPr lvl="2" algn="l">
              <a:lnSpc>
                <a:spcPct val="100000"/>
              </a:lnSpc>
              <a:spcBef>
                <a:spcPts val="0"/>
              </a:spcBef>
              <a:spcAft>
                <a:spcPts val="0"/>
              </a:spcAft>
              <a:buClr>
                <a:srgbClr val="FFFFFF"/>
              </a:buClr>
              <a:buSzPct val="100000"/>
              <a:buNone/>
              <a:defRPr sz="2800" b="1">
                <a:solidFill>
                  <a:srgbClr val="FFFFFF"/>
                </a:solidFill>
              </a:defRPr>
            </a:lvl3pPr>
            <a:lvl4pPr lvl="3" algn="l">
              <a:lnSpc>
                <a:spcPct val="100000"/>
              </a:lnSpc>
              <a:spcBef>
                <a:spcPts val="0"/>
              </a:spcBef>
              <a:spcAft>
                <a:spcPts val="0"/>
              </a:spcAft>
              <a:buClr>
                <a:srgbClr val="FFFFFF"/>
              </a:buClr>
              <a:buSzPct val="100000"/>
              <a:buNone/>
              <a:defRPr sz="2800" b="1">
                <a:solidFill>
                  <a:srgbClr val="FFFFFF"/>
                </a:solidFill>
              </a:defRPr>
            </a:lvl4pPr>
            <a:lvl5pPr lvl="4" algn="l">
              <a:lnSpc>
                <a:spcPct val="100000"/>
              </a:lnSpc>
              <a:spcBef>
                <a:spcPts val="0"/>
              </a:spcBef>
              <a:spcAft>
                <a:spcPts val="0"/>
              </a:spcAft>
              <a:buClr>
                <a:srgbClr val="FFFFFF"/>
              </a:buClr>
              <a:buSzPct val="100000"/>
              <a:buNone/>
              <a:defRPr sz="2800" b="1">
                <a:solidFill>
                  <a:srgbClr val="FFFFFF"/>
                </a:solidFill>
              </a:defRPr>
            </a:lvl5pPr>
            <a:lvl6pPr lvl="5" algn="l">
              <a:lnSpc>
                <a:spcPct val="100000"/>
              </a:lnSpc>
              <a:spcBef>
                <a:spcPts val="0"/>
              </a:spcBef>
              <a:spcAft>
                <a:spcPts val="0"/>
              </a:spcAft>
              <a:buClr>
                <a:srgbClr val="FFFFFF"/>
              </a:buClr>
              <a:buSzPct val="100000"/>
              <a:buNone/>
              <a:defRPr sz="2800" b="1">
                <a:solidFill>
                  <a:srgbClr val="FFFFFF"/>
                </a:solidFill>
              </a:defRPr>
            </a:lvl6pPr>
            <a:lvl7pPr lvl="6" algn="l">
              <a:lnSpc>
                <a:spcPct val="100000"/>
              </a:lnSpc>
              <a:spcBef>
                <a:spcPts val="0"/>
              </a:spcBef>
              <a:spcAft>
                <a:spcPts val="0"/>
              </a:spcAft>
              <a:buClr>
                <a:srgbClr val="FFFFFF"/>
              </a:buClr>
              <a:buSzPct val="100000"/>
              <a:buNone/>
              <a:defRPr sz="2800" b="1">
                <a:solidFill>
                  <a:srgbClr val="FFFFFF"/>
                </a:solidFill>
              </a:defRPr>
            </a:lvl7pPr>
            <a:lvl8pPr lvl="7" algn="l">
              <a:lnSpc>
                <a:spcPct val="100000"/>
              </a:lnSpc>
              <a:spcBef>
                <a:spcPts val="0"/>
              </a:spcBef>
              <a:spcAft>
                <a:spcPts val="0"/>
              </a:spcAft>
              <a:buClr>
                <a:srgbClr val="FFFFFF"/>
              </a:buClr>
              <a:buSzPct val="100000"/>
              <a:buNone/>
              <a:defRPr sz="2800" b="1">
                <a:solidFill>
                  <a:srgbClr val="FFFFFF"/>
                </a:solidFill>
              </a:defRPr>
            </a:lvl8pPr>
            <a:lvl9pPr lvl="8" algn="l">
              <a:lnSpc>
                <a:spcPct val="100000"/>
              </a:lnSpc>
              <a:spcBef>
                <a:spcPts val="0"/>
              </a:spcBef>
              <a:spcAft>
                <a:spcPts val="0"/>
              </a:spcAft>
              <a:buClr>
                <a:srgbClr val="FFFFFF"/>
              </a:buClr>
              <a:buSzPct val="100000"/>
              <a:buNone/>
              <a:defRPr sz="2800" b="1">
                <a:solidFill>
                  <a:srgbClr val="FFFFFF"/>
                </a:solidFill>
              </a:defRPr>
            </a:lvl9pPr>
          </a:lstStyle>
          <a:p>
            <a:endParaRPr/>
          </a:p>
        </p:txBody>
      </p:sp>
      <p:sp>
        <p:nvSpPr>
          <p:cNvPr id="340" name="Shape 340"/>
          <p:cNvSpPr txBox="1">
            <a:spLocks noGrp="1"/>
          </p:cNvSpPr>
          <p:nvPr>
            <p:ph type="body" idx="1"/>
          </p:nvPr>
        </p:nvSpPr>
        <p:spPr>
          <a:xfrm>
            <a:off x="3539325" y="593900"/>
            <a:ext cx="5090400" cy="4011600"/>
          </a:xfrm>
          <a:prstGeom prst="rect">
            <a:avLst/>
          </a:prstGeom>
          <a:noFill/>
        </p:spPr>
        <p:txBody>
          <a:bodyPr wrap="square" lIns="91425" tIns="91425" rIns="91425" bIns="91425" anchor="t" anchorCtr="0"/>
          <a:lstStyle>
            <a:lvl1pPr lvl="0" algn="l">
              <a:lnSpc>
                <a:spcPct val="115000"/>
              </a:lnSpc>
              <a:spcBef>
                <a:spcPts val="0"/>
              </a:spcBef>
              <a:spcAft>
                <a:spcPts val="1600"/>
              </a:spcAft>
              <a:buClr>
                <a:srgbClr val="666666"/>
              </a:buClr>
              <a:buSzPct val="100000"/>
              <a:defRPr sz="1400">
                <a:solidFill>
                  <a:srgbClr val="666666"/>
                </a:solidFill>
              </a:defRPr>
            </a:lvl1pPr>
            <a:lvl2pPr lvl="1" algn="l">
              <a:lnSpc>
                <a:spcPct val="115000"/>
              </a:lnSpc>
              <a:spcBef>
                <a:spcPts val="0"/>
              </a:spcBef>
              <a:spcAft>
                <a:spcPts val="1600"/>
              </a:spcAft>
              <a:buClr>
                <a:srgbClr val="666666"/>
              </a:buClr>
              <a:buSzPct val="100000"/>
              <a:defRPr sz="1200">
                <a:solidFill>
                  <a:srgbClr val="666666"/>
                </a:solidFill>
              </a:defRPr>
            </a:lvl2pPr>
            <a:lvl3pPr lvl="2" algn="l">
              <a:lnSpc>
                <a:spcPct val="115000"/>
              </a:lnSpc>
              <a:spcBef>
                <a:spcPts val="0"/>
              </a:spcBef>
              <a:spcAft>
                <a:spcPts val="1600"/>
              </a:spcAft>
              <a:buClr>
                <a:srgbClr val="666666"/>
              </a:buClr>
              <a:buSzPct val="100000"/>
              <a:defRPr sz="1200">
                <a:solidFill>
                  <a:srgbClr val="666666"/>
                </a:solidFill>
              </a:defRPr>
            </a:lvl3pPr>
            <a:lvl4pPr lvl="3" algn="l">
              <a:lnSpc>
                <a:spcPct val="115000"/>
              </a:lnSpc>
              <a:spcBef>
                <a:spcPts val="0"/>
              </a:spcBef>
              <a:spcAft>
                <a:spcPts val="1600"/>
              </a:spcAft>
              <a:buClr>
                <a:srgbClr val="666666"/>
              </a:buClr>
              <a:buSzPct val="100000"/>
              <a:defRPr sz="1200">
                <a:solidFill>
                  <a:srgbClr val="666666"/>
                </a:solidFill>
              </a:defRPr>
            </a:lvl4pPr>
            <a:lvl5pPr lvl="4" algn="l">
              <a:lnSpc>
                <a:spcPct val="115000"/>
              </a:lnSpc>
              <a:spcBef>
                <a:spcPts val="0"/>
              </a:spcBef>
              <a:spcAft>
                <a:spcPts val="1600"/>
              </a:spcAft>
              <a:buClr>
                <a:srgbClr val="666666"/>
              </a:buClr>
              <a:buSzPct val="100000"/>
              <a:defRPr sz="1200">
                <a:solidFill>
                  <a:srgbClr val="666666"/>
                </a:solidFill>
              </a:defRPr>
            </a:lvl5pPr>
            <a:lvl6pPr lvl="5" algn="l">
              <a:lnSpc>
                <a:spcPct val="115000"/>
              </a:lnSpc>
              <a:spcBef>
                <a:spcPts val="0"/>
              </a:spcBef>
              <a:spcAft>
                <a:spcPts val="1600"/>
              </a:spcAft>
              <a:buClr>
                <a:srgbClr val="666666"/>
              </a:buClr>
              <a:buSzPct val="100000"/>
              <a:defRPr sz="1200">
                <a:solidFill>
                  <a:srgbClr val="666666"/>
                </a:solidFill>
              </a:defRPr>
            </a:lvl6pPr>
            <a:lvl7pPr lvl="6" algn="l">
              <a:lnSpc>
                <a:spcPct val="115000"/>
              </a:lnSpc>
              <a:spcBef>
                <a:spcPts val="0"/>
              </a:spcBef>
              <a:spcAft>
                <a:spcPts val="1600"/>
              </a:spcAft>
              <a:buClr>
                <a:srgbClr val="666666"/>
              </a:buClr>
              <a:buSzPct val="100000"/>
              <a:defRPr sz="1200">
                <a:solidFill>
                  <a:srgbClr val="666666"/>
                </a:solidFill>
              </a:defRPr>
            </a:lvl7pPr>
            <a:lvl8pPr lvl="7" algn="l">
              <a:lnSpc>
                <a:spcPct val="115000"/>
              </a:lnSpc>
              <a:spcBef>
                <a:spcPts val="0"/>
              </a:spcBef>
              <a:spcAft>
                <a:spcPts val="1600"/>
              </a:spcAft>
              <a:buClr>
                <a:srgbClr val="666666"/>
              </a:buClr>
              <a:buSzPct val="100000"/>
              <a:defRPr sz="1200">
                <a:solidFill>
                  <a:srgbClr val="666666"/>
                </a:solidFill>
              </a:defRPr>
            </a:lvl8pPr>
            <a:lvl9pPr lvl="8" algn="l">
              <a:lnSpc>
                <a:spcPct val="115000"/>
              </a:lnSpc>
              <a:spcBef>
                <a:spcPts val="0"/>
              </a:spcBef>
              <a:spcAft>
                <a:spcPts val="1600"/>
              </a:spcAft>
              <a:buClr>
                <a:srgbClr val="666666"/>
              </a:buClr>
              <a:buSzPct val="100000"/>
              <a:defRPr sz="1200">
                <a:solidFill>
                  <a:srgbClr val="666666"/>
                </a:solidFill>
              </a:defRPr>
            </a:lvl9pPr>
          </a:lstStyle>
          <a:p>
            <a:endParaRPr/>
          </a:p>
        </p:txBody>
      </p:sp>
      <p:sp>
        <p:nvSpPr>
          <p:cNvPr id="341" name="Shape 341"/>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666666"/>
                </a:solidFill>
              </a:rPr>
              <a:t>‹#›</a:t>
            </a:fld>
            <a:endParaRPr lang="en" sz="1000">
              <a:solidFill>
                <a:srgbClr val="666666"/>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Custom layout 30">
    <p:bg>
      <p:bgPr>
        <a:solidFill>
          <a:srgbClr val="FFFFFF"/>
        </a:solidFill>
        <a:effectLst/>
      </p:bgPr>
    </p:bg>
    <p:spTree>
      <p:nvGrpSpPr>
        <p:cNvPr id="1" name="Shape 342"/>
        <p:cNvGrpSpPr/>
        <p:nvPr/>
      </p:nvGrpSpPr>
      <p:grpSpPr>
        <a:xfrm>
          <a:off x="0" y="0"/>
          <a:ext cx="0" cy="0"/>
          <a:chOff x="0" y="0"/>
          <a:chExt cx="0" cy="0"/>
        </a:xfrm>
      </p:grpSpPr>
      <p:sp>
        <p:nvSpPr>
          <p:cNvPr id="343" name="Shape 343"/>
          <p:cNvSpPr/>
          <p:nvPr/>
        </p:nvSpPr>
        <p:spPr>
          <a:xfrm>
            <a:off x="0" y="0"/>
            <a:ext cx="9144000" cy="51435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grpSp>
        <p:nvGrpSpPr>
          <p:cNvPr id="344" name="Shape 344"/>
          <p:cNvGrpSpPr/>
          <p:nvPr/>
        </p:nvGrpSpPr>
        <p:grpSpPr>
          <a:xfrm>
            <a:off x="2105247" y="1"/>
            <a:ext cx="7038765" cy="5138761"/>
            <a:chOff x="3388636" y="43347"/>
            <a:chExt cx="5755327" cy="4201767"/>
          </a:xfrm>
        </p:grpSpPr>
        <p:sp>
          <p:nvSpPr>
            <p:cNvPr id="345" name="Shape 345"/>
            <p:cNvSpPr/>
            <p:nvPr/>
          </p:nvSpPr>
          <p:spPr>
            <a:xfrm>
              <a:off x="3837147" y="1754163"/>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46" name="Shape 346"/>
            <p:cNvSpPr/>
            <p:nvPr/>
          </p:nvSpPr>
          <p:spPr>
            <a:xfrm>
              <a:off x="4285658" y="1754163"/>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47" name="Shape 347"/>
            <p:cNvSpPr/>
            <p:nvPr/>
          </p:nvSpPr>
          <p:spPr>
            <a:xfrm>
              <a:off x="4734169" y="1754163"/>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48" name="Shape 348"/>
            <p:cNvSpPr/>
            <p:nvPr/>
          </p:nvSpPr>
          <p:spPr>
            <a:xfrm>
              <a:off x="5182681" y="1754163"/>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49" name="Shape 349"/>
            <p:cNvSpPr/>
            <p:nvPr/>
          </p:nvSpPr>
          <p:spPr>
            <a:xfrm>
              <a:off x="5631192" y="1754163"/>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50" name="Shape 350"/>
            <p:cNvSpPr/>
            <p:nvPr/>
          </p:nvSpPr>
          <p:spPr>
            <a:xfrm>
              <a:off x="6079703" y="1754163"/>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51" name="Shape 351"/>
            <p:cNvSpPr/>
            <p:nvPr/>
          </p:nvSpPr>
          <p:spPr>
            <a:xfrm>
              <a:off x="6528215" y="1754163"/>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52" name="Shape 352"/>
            <p:cNvSpPr/>
            <p:nvPr/>
          </p:nvSpPr>
          <p:spPr>
            <a:xfrm>
              <a:off x="6976726" y="1754163"/>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53" name="Shape 353"/>
            <p:cNvSpPr/>
            <p:nvPr/>
          </p:nvSpPr>
          <p:spPr>
            <a:xfrm>
              <a:off x="7425229" y="1754163"/>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54" name="Shape 354"/>
            <p:cNvSpPr/>
            <p:nvPr/>
          </p:nvSpPr>
          <p:spPr>
            <a:xfrm>
              <a:off x="7873740" y="1754163"/>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55" name="Shape 355"/>
            <p:cNvSpPr/>
            <p:nvPr/>
          </p:nvSpPr>
          <p:spPr>
            <a:xfrm>
              <a:off x="8322251" y="1754163"/>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56" name="Shape 356"/>
            <p:cNvSpPr/>
            <p:nvPr/>
          </p:nvSpPr>
          <p:spPr>
            <a:xfrm>
              <a:off x="8770763" y="1754163"/>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57" name="Shape 357"/>
            <p:cNvSpPr/>
            <p:nvPr/>
          </p:nvSpPr>
          <p:spPr>
            <a:xfrm>
              <a:off x="3837147" y="1326459"/>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58" name="Shape 358"/>
            <p:cNvSpPr/>
            <p:nvPr/>
          </p:nvSpPr>
          <p:spPr>
            <a:xfrm>
              <a:off x="4285658" y="1326459"/>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59" name="Shape 359"/>
            <p:cNvSpPr/>
            <p:nvPr/>
          </p:nvSpPr>
          <p:spPr>
            <a:xfrm>
              <a:off x="4734169" y="1326459"/>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60" name="Shape 360"/>
            <p:cNvSpPr/>
            <p:nvPr/>
          </p:nvSpPr>
          <p:spPr>
            <a:xfrm>
              <a:off x="5182681" y="1326459"/>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61" name="Shape 361"/>
            <p:cNvSpPr/>
            <p:nvPr/>
          </p:nvSpPr>
          <p:spPr>
            <a:xfrm>
              <a:off x="5631192" y="1326459"/>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62" name="Shape 362"/>
            <p:cNvSpPr/>
            <p:nvPr/>
          </p:nvSpPr>
          <p:spPr>
            <a:xfrm>
              <a:off x="6079703" y="1326459"/>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63" name="Shape 363"/>
            <p:cNvSpPr/>
            <p:nvPr/>
          </p:nvSpPr>
          <p:spPr>
            <a:xfrm>
              <a:off x="6528215" y="1326459"/>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64" name="Shape 364"/>
            <p:cNvSpPr/>
            <p:nvPr/>
          </p:nvSpPr>
          <p:spPr>
            <a:xfrm>
              <a:off x="6976726" y="1326459"/>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65" name="Shape 365"/>
            <p:cNvSpPr/>
            <p:nvPr/>
          </p:nvSpPr>
          <p:spPr>
            <a:xfrm>
              <a:off x="7425229" y="1326459"/>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66" name="Shape 366"/>
            <p:cNvSpPr/>
            <p:nvPr/>
          </p:nvSpPr>
          <p:spPr>
            <a:xfrm>
              <a:off x="7873740" y="1326459"/>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67" name="Shape 367"/>
            <p:cNvSpPr/>
            <p:nvPr/>
          </p:nvSpPr>
          <p:spPr>
            <a:xfrm>
              <a:off x="8322251" y="1326459"/>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68" name="Shape 368"/>
            <p:cNvSpPr/>
            <p:nvPr/>
          </p:nvSpPr>
          <p:spPr>
            <a:xfrm>
              <a:off x="8770763" y="1326459"/>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69" name="Shape 369"/>
            <p:cNvSpPr/>
            <p:nvPr/>
          </p:nvSpPr>
          <p:spPr>
            <a:xfrm>
              <a:off x="3837147" y="898755"/>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70" name="Shape 370"/>
            <p:cNvSpPr/>
            <p:nvPr/>
          </p:nvSpPr>
          <p:spPr>
            <a:xfrm>
              <a:off x="4285658" y="898755"/>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71" name="Shape 371"/>
            <p:cNvSpPr/>
            <p:nvPr/>
          </p:nvSpPr>
          <p:spPr>
            <a:xfrm>
              <a:off x="4734169" y="898755"/>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72" name="Shape 372"/>
            <p:cNvSpPr/>
            <p:nvPr/>
          </p:nvSpPr>
          <p:spPr>
            <a:xfrm>
              <a:off x="5182681" y="898755"/>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73" name="Shape 373"/>
            <p:cNvSpPr/>
            <p:nvPr/>
          </p:nvSpPr>
          <p:spPr>
            <a:xfrm>
              <a:off x="5631192" y="898755"/>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74" name="Shape 374"/>
            <p:cNvSpPr/>
            <p:nvPr/>
          </p:nvSpPr>
          <p:spPr>
            <a:xfrm>
              <a:off x="6079703" y="898755"/>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75" name="Shape 375"/>
            <p:cNvSpPr/>
            <p:nvPr/>
          </p:nvSpPr>
          <p:spPr>
            <a:xfrm>
              <a:off x="6528215" y="898755"/>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76" name="Shape 376"/>
            <p:cNvSpPr/>
            <p:nvPr/>
          </p:nvSpPr>
          <p:spPr>
            <a:xfrm>
              <a:off x="6976726" y="898755"/>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77" name="Shape 377"/>
            <p:cNvSpPr/>
            <p:nvPr/>
          </p:nvSpPr>
          <p:spPr>
            <a:xfrm>
              <a:off x="7425229" y="898755"/>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78" name="Shape 378"/>
            <p:cNvSpPr/>
            <p:nvPr/>
          </p:nvSpPr>
          <p:spPr>
            <a:xfrm>
              <a:off x="7873740" y="898755"/>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79" name="Shape 379"/>
            <p:cNvSpPr/>
            <p:nvPr/>
          </p:nvSpPr>
          <p:spPr>
            <a:xfrm>
              <a:off x="8322251" y="898755"/>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80" name="Shape 380"/>
            <p:cNvSpPr/>
            <p:nvPr/>
          </p:nvSpPr>
          <p:spPr>
            <a:xfrm>
              <a:off x="8770763" y="898755"/>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81" name="Shape 381"/>
            <p:cNvSpPr/>
            <p:nvPr/>
          </p:nvSpPr>
          <p:spPr>
            <a:xfrm>
              <a:off x="3388636" y="471051"/>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82" name="Shape 382"/>
            <p:cNvSpPr/>
            <p:nvPr/>
          </p:nvSpPr>
          <p:spPr>
            <a:xfrm>
              <a:off x="3837147" y="471051"/>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83" name="Shape 383"/>
            <p:cNvSpPr/>
            <p:nvPr/>
          </p:nvSpPr>
          <p:spPr>
            <a:xfrm>
              <a:off x="4285658" y="471051"/>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84" name="Shape 384"/>
            <p:cNvSpPr/>
            <p:nvPr/>
          </p:nvSpPr>
          <p:spPr>
            <a:xfrm>
              <a:off x="4734169" y="471051"/>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85" name="Shape 385"/>
            <p:cNvSpPr/>
            <p:nvPr/>
          </p:nvSpPr>
          <p:spPr>
            <a:xfrm>
              <a:off x="5182681" y="471051"/>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86" name="Shape 386"/>
            <p:cNvSpPr/>
            <p:nvPr/>
          </p:nvSpPr>
          <p:spPr>
            <a:xfrm>
              <a:off x="5631192" y="471051"/>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87" name="Shape 387"/>
            <p:cNvSpPr/>
            <p:nvPr/>
          </p:nvSpPr>
          <p:spPr>
            <a:xfrm>
              <a:off x="6079703" y="471051"/>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88" name="Shape 388"/>
            <p:cNvSpPr/>
            <p:nvPr/>
          </p:nvSpPr>
          <p:spPr>
            <a:xfrm>
              <a:off x="6528215" y="471051"/>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89" name="Shape 389"/>
            <p:cNvSpPr/>
            <p:nvPr/>
          </p:nvSpPr>
          <p:spPr>
            <a:xfrm>
              <a:off x="6976726" y="471051"/>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90" name="Shape 390"/>
            <p:cNvSpPr/>
            <p:nvPr/>
          </p:nvSpPr>
          <p:spPr>
            <a:xfrm>
              <a:off x="7425229" y="471051"/>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91" name="Shape 391"/>
            <p:cNvSpPr/>
            <p:nvPr/>
          </p:nvSpPr>
          <p:spPr>
            <a:xfrm>
              <a:off x="7873740" y="471051"/>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92" name="Shape 392"/>
            <p:cNvSpPr/>
            <p:nvPr/>
          </p:nvSpPr>
          <p:spPr>
            <a:xfrm>
              <a:off x="8322251" y="471051"/>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93" name="Shape 393"/>
            <p:cNvSpPr/>
            <p:nvPr/>
          </p:nvSpPr>
          <p:spPr>
            <a:xfrm>
              <a:off x="8770763" y="471051"/>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94" name="Shape 394"/>
            <p:cNvSpPr/>
            <p:nvPr/>
          </p:nvSpPr>
          <p:spPr>
            <a:xfrm>
              <a:off x="3388636" y="43347"/>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95" name="Shape 395"/>
            <p:cNvSpPr/>
            <p:nvPr/>
          </p:nvSpPr>
          <p:spPr>
            <a:xfrm>
              <a:off x="3837147" y="43347"/>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96" name="Shape 396"/>
            <p:cNvSpPr/>
            <p:nvPr/>
          </p:nvSpPr>
          <p:spPr>
            <a:xfrm>
              <a:off x="4285658" y="43347"/>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97" name="Shape 397"/>
            <p:cNvSpPr/>
            <p:nvPr/>
          </p:nvSpPr>
          <p:spPr>
            <a:xfrm>
              <a:off x="4734169" y="43360"/>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98" name="Shape 398"/>
            <p:cNvSpPr/>
            <p:nvPr/>
          </p:nvSpPr>
          <p:spPr>
            <a:xfrm>
              <a:off x="5182681" y="43347"/>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399" name="Shape 399"/>
            <p:cNvSpPr/>
            <p:nvPr/>
          </p:nvSpPr>
          <p:spPr>
            <a:xfrm>
              <a:off x="5631192" y="43347"/>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00" name="Shape 400"/>
            <p:cNvSpPr/>
            <p:nvPr/>
          </p:nvSpPr>
          <p:spPr>
            <a:xfrm>
              <a:off x="6079703" y="43347"/>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01" name="Shape 401"/>
            <p:cNvSpPr/>
            <p:nvPr/>
          </p:nvSpPr>
          <p:spPr>
            <a:xfrm>
              <a:off x="6528215" y="43347"/>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02" name="Shape 402"/>
            <p:cNvSpPr/>
            <p:nvPr/>
          </p:nvSpPr>
          <p:spPr>
            <a:xfrm>
              <a:off x="6976726" y="43347"/>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03" name="Shape 403"/>
            <p:cNvSpPr/>
            <p:nvPr/>
          </p:nvSpPr>
          <p:spPr>
            <a:xfrm>
              <a:off x="7425229" y="43347"/>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04" name="Shape 404"/>
            <p:cNvSpPr/>
            <p:nvPr/>
          </p:nvSpPr>
          <p:spPr>
            <a:xfrm>
              <a:off x="7873740" y="43347"/>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05" name="Shape 405"/>
            <p:cNvSpPr/>
            <p:nvPr/>
          </p:nvSpPr>
          <p:spPr>
            <a:xfrm>
              <a:off x="8322251" y="43347"/>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06" name="Shape 406"/>
            <p:cNvSpPr/>
            <p:nvPr/>
          </p:nvSpPr>
          <p:spPr>
            <a:xfrm>
              <a:off x="8770763" y="43347"/>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07" name="Shape 407"/>
            <p:cNvSpPr/>
            <p:nvPr/>
          </p:nvSpPr>
          <p:spPr>
            <a:xfrm>
              <a:off x="3837147" y="3871914"/>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08" name="Shape 408"/>
            <p:cNvSpPr/>
            <p:nvPr/>
          </p:nvSpPr>
          <p:spPr>
            <a:xfrm>
              <a:off x="4285658" y="3871914"/>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09" name="Shape 409"/>
            <p:cNvSpPr/>
            <p:nvPr/>
          </p:nvSpPr>
          <p:spPr>
            <a:xfrm>
              <a:off x="4734169" y="3871914"/>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10" name="Shape 410"/>
            <p:cNvSpPr/>
            <p:nvPr/>
          </p:nvSpPr>
          <p:spPr>
            <a:xfrm>
              <a:off x="5182681" y="3871914"/>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11" name="Shape 411"/>
            <p:cNvSpPr/>
            <p:nvPr/>
          </p:nvSpPr>
          <p:spPr>
            <a:xfrm>
              <a:off x="5631192" y="3871914"/>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12" name="Shape 412"/>
            <p:cNvSpPr/>
            <p:nvPr/>
          </p:nvSpPr>
          <p:spPr>
            <a:xfrm>
              <a:off x="6079703" y="3871914"/>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13" name="Shape 413"/>
            <p:cNvSpPr/>
            <p:nvPr/>
          </p:nvSpPr>
          <p:spPr>
            <a:xfrm>
              <a:off x="6528215" y="3871914"/>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14" name="Shape 414"/>
            <p:cNvSpPr/>
            <p:nvPr/>
          </p:nvSpPr>
          <p:spPr>
            <a:xfrm>
              <a:off x="6976726" y="3871914"/>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15" name="Shape 415"/>
            <p:cNvSpPr/>
            <p:nvPr/>
          </p:nvSpPr>
          <p:spPr>
            <a:xfrm>
              <a:off x="7425229" y="3871914"/>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16" name="Shape 416"/>
            <p:cNvSpPr/>
            <p:nvPr/>
          </p:nvSpPr>
          <p:spPr>
            <a:xfrm>
              <a:off x="7873740" y="3871914"/>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17" name="Shape 417"/>
            <p:cNvSpPr/>
            <p:nvPr/>
          </p:nvSpPr>
          <p:spPr>
            <a:xfrm>
              <a:off x="8322251" y="3871914"/>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18" name="Shape 418"/>
            <p:cNvSpPr/>
            <p:nvPr/>
          </p:nvSpPr>
          <p:spPr>
            <a:xfrm>
              <a:off x="8770763" y="3871914"/>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19" name="Shape 419"/>
            <p:cNvSpPr/>
            <p:nvPr/>
          </p:nvSpPr>
          <p:spPr>
            <a:xfrm>
              <a:off x="3837147" y="3444210"/>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20" name="Shape 420"/>
            <p:cNvSpPr/>
            <p:nvPr/>
          </p:nvSpPr>
          <p:spPr>
            <a:xfrm>
              <a:off x="4285658" y="3444210"/>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21" name="Shape 421"/>
            <p:cNvSpPr/>
            <p:nvPr/>
          </p:nvSpPr>
          <p:spPr>
            <a:xfrm>
              <a:off x="4734169" y="3444210"/>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22" name="Shape 422"/>
            <p:cNvSpPr/>
            <p:nvPr/>
          </p:nvSpPr>
          <p:spPr>
            <a:xfrm>
              <a:off x="5182681" y="3444210"/>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23" name="Shape 423"/>
            <p:cNvSpPr/>
            <p:nvPr/>
          </p:nvSpPr>
          <p:spPr>
            <a:xfrm>
              <a:off x="5631192" y="3444210"/>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24" name="Shape 424"/>
            <p:cNvSpPr/>
            <p:nvPr/>
          </p:nvSpPr>
          <p:spPr>
            <a:xfrm>
              <a:off x="6079703" y="3444210"/>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25" name="Shape 425"/>
            <p:cNvSpPr/>
            <p:nvPr/>
          </p:nvSpPr>
          <p:spPr>
            <a:xfrm>
              <a:off x="6528215" y="3444210"/>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26" name="Shape 426"/>
            <p:cNvSpPr/>
            <p:nvPr/>
          </p:nvSpPr>
          <p:spPr>
            <a:xfrm>
              <a:off x="6976726" y="3444210"/>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27" name="Shape 427"/>
            <p:cNvSpPr/>
            <p:nvPr/>
          </p:nvSpPr>
          <p:spPr>
            <a:xfrm>
              <a:off x="7425229" y="3444210"/>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28" name="Shape 428"/>
            <p:cNvSpPr/>
            <p:nvPr/>
          </p:nvSpPr>
          <p:spPr>
            <a:xfrm>
              <a:off x="7873740" y="3444210"/>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29" name="Shape 429"/>
            <p:cNvSpPr/>
            <p:nvPr/>
          </p:nvSpPr>
          <p:spPr>
            <a:xfrm>
              <a:off x="8322251" y="3444210"/>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30" name="Shape 430"/>
            <p:cNvSpPr/>
            <p:nvPr/>
          </p:nvSpPr>
          <p:spPr>
            <a:xfrm>
              <a:off x="8770763" y="3444210"/>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31" name="Shape 431"/>
            <p:cNvSpPr/>
            <p:nvPr/>
          </p:nvSpPr>
          <p:spPr>
            <a:xfrm>
              <a:off x="3837147" y="3016506"/>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32" name="Shape 432"/>
            <p:cNvSpPr/>
            <p:nvPr/>
          </p:nvSpPr>
          <p:spPr>
            <a:xfrm>
              <a:off x="4285658" y="3016506"/>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33" name="Shape 433"/>
            <p:cNvSpPr/>
            <p:nvPr/>
          </p:nvSpPr>
          <p:spPr>
            <a:xfrm>
              <a:off x="4734169" y="3016506"/>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34" name="Shape 434"/>
            <p:cNvSpPr/>
            <p:nvPr/>
          </p:nvSpPr>
          <p:spPr>
            <a:xfrm>
              <a:off x="5182681" y="3016506"/>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35" name="Shape 435"/>
            <p:cNvSpPr/>
            <p:nvPr/>
          </p:nvSpPr>
          <p:spPr>
            <a:xfrm>
              <a:off x="5631192" y="3016506"/>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36" name="Shape 436"/>
            <p:cNvSpPr/>
            <p:nvPr/>
          </p:nvSpPr>
          <p:spPr>
            <a:xfrm>
              <a:off x="6079703" y="3016506"/>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37" name="Shape 437"/>
            <p:cNvSpPr/>
            <p:nvPr/>
          </p:nvSpPr>
          <p:spPr>
            <a:xfrm>
              <a:off x="6528215" y="3016506"/>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38" name="Shape 438"/>
            <p:cNvSpPr/>
            <p:nvPr/>
          </p:nvSpPr>
          <p:spPr>
            <a:xfrm>
              <a:off x="6976726" y="3016506"/>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39" name="Shape 439"/>
            <p:cNvSpPr/>
            <p:nvPr/>
          </p:nvSpPr>
          <p:spPr>
            <a:xfrm>
              <a:off x="7425229" y="3016506"/>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40" name="Shape 440"/>
            <p:cNvSpPr/>
            <p:nvPr/>
          </p:nvSpPr>
          <p:spPr>
            <a:xfrm>
              <a:off x="7873740" y="3016506"/>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41" name="Shape 441"/>
            <p:cNvSpPr/>
            <p:nvPr/>
          </p:nvSpPr>
          <p:spPr>
            <a:xfrm>
              <a:off x="8322251" y="3016506"/>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42" name="Shape 442"/>
            <p:cNvSpPr/>
            <p:nvPr/>
          </p:nvSpPr>
          <p:spPr>
            <a:xfrm>
              <a:off x="8770763" y="3016506"/>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43" name="Shape 443"/>
            <p:cNvSpPr/>
            <p:nvPr/>
          </p:nvSpPr>
          <p:spPr>
            <a:xfrm>
              <a:off x="3837147" y="2588802"/>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44" name="Shape 444"/>
            <p:cNvSpPr/>
            <p:nvPr/>
          </p:nvSpPr>
          <p:spPr>
            <a:xfrm>
              <a:off x="4285658" y="2588802"/>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45" name="Shape 445"/>
            <p:cNvSpPr/>
            <p:nvPr/>
          </p:nvSpPr>
          <p:spPr>
            <a:xfrm>
              <a:off x="4734169" y="2588802"/>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46" name="Shape 446"/>
            <p:cNvSpPr/>
            <p:nvPr/>
          </p:nvSpPr>
          <p:spPr>
            <a:xfrm>
              <a:off x="5182681" y="2588802"/>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47" name="Shape 447"/>
            <p:cNvSpPr/>
            <p:nvPr/>
          </p:nvSpPr>
          <p:spPr>
            <a:xfrm>
              <a:off x="5631192" y="2588802"/>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48" name="Shape 448"/>
            <p:cNvSpPr/>
            <p:nvPr/>
          </p:nvSpPr>
          <p:spPr>
            <a:xfrm>
              <a:off x="6079703" y="2588802"/>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49" name="Shape 449"/>
            <p:cNvSpPr/>
            <p:nvPr/>
          </p:nvSpPr>
          <p:spPr>
            <a:xfrm>
              <a:off x="6528215" y="2588802"/>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50" name="Shape 450"/>
            <p:cNvSpPr/>
            <p:nvPr/>
          </p:nvSpPr>
          <p:spPr>
            <a:xfrm>
              <a:off x="6976726" y="2588802"/>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51" name="Shape 451"/>
            <p:cNvSpPr/>
            <p:nvPr/>
          </p:nvSpPr>
          <p:spPr>
            <a:xfrm>
              <a:off x="7425229" y="2588802"/>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52" name="Shape 452"/>
            <p:cNvSpPr/>
            <p:nvPr/>
          </p:nvSpPr>
          <p:spPr>
            <a:xfrm>
              <a:off x="7873740" y="2588802"/>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53" name="Shape 453"/>
            <p:cNvSpPr/>
            <p:nvPr/>
          </p:nvSpPr>
          <p:spPr>
            <a:xfrm>
              <a:off x="8322251" y="2588802"/>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54" name="Shape 454"/>
            <p:cNvSpPr/>
            <p:nvPr/>
          </p:nvSpPr>
          <p:spPr>
            <a:xfrm>
              <a:off x="8770763" y="2588802"/>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55" name="Shape 455"/>
            <p:cNvSpPr/>
            <p:nvPr/>
          </p:nvSpPr>
          <p:spPr>
            <a:xfrm>
              <a:off x="3837147" y="2161098"/>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56" name="Shape 456"/>
            <p:cNvSpPr/>
            <p:nvPr/>
          </p:nvSpPr>
          <p:spPr>
            <a:xfrm>
              <a:off x="4285658" y="2161098"/>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57" name="Shape 457"/>
            <p:cNvSpPr/>
            <p:nvPr/>
          </p:nvSpPr>
          <p:spPr>
            <a:xfrm>
              <a:off x="4734169" y="2161098"/>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58" name="Shape 458"/>
            <p:cNvSpPr/>
            <p:nvPr/>
          </p:nvSpPr>
          <p:spPr>
            <a:xfrm>
              <a:off x="5182681" y="2161098"/>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59" name="Shape 459"/>
            <p:cNvSpPr/>
            <p:nvPr/>
          </p:nvSpPr>
          <p:spPr>
            <a:xfrm>
              <a:off x="5631192" y="2161098"/>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60" name="Shape 460"/>
            <p:cNvSpPr/>
            <p:nvPr/>
          </p:nvSpPr>
          <p:spPr>
            <a:xfrm>
              <a:off x="6079703" y="2161098"/>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61" name="Shape 461"/>
            <p:cNvSpPr/>
            <p:nvPr/>
          </p:nvSpPr>
          <p:spPr>
            <a:xfrm>
              <a:off x="6528215" y="2161098"/>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62" name="Shape 462"/>
            <p:cNvSpPr/>
            <p:nvPr/>
          </p:nvSpPr>
          <p:spPr>
            <a:xfrm>
              <a:off x="6976726" y="2161098"/>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63" name="Shape 463"/>
            <p:cNvSpPr/>
            <p:nvPr/>
          </p:nvSpPr>
          <p:spPr>
            <a:xfrm>
              <a:off x="7425229" y="2161098"/>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64" name="Shape 464"/>
            <p:cNvSpPr/>
            <p:nvPr/>
          </p:nvSpPr>
          <p:spPr>
            <a:xfrm>
              <a:off x="7873740" y="2161098"/>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65" name="Shape 465"/>
            <p:cNvSpPr/>
            <p:nvPr/>
          </p:nvSpPr>
          <p:spPr>
            <a:xfrm>
              <a:off x="8322251" y="2161098"/>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sp>
          <p:nvSpPr>
            <p:cNvPr id="466" name="Shape 466"/>
            <p:cNvSpPr/>
            <p:nvPr/>
          </p:nvSpPr>
          <p:spPr>
            <a:xfrm>
              <a:off x="8770763" y="2161098"/>
              <a:ext cx="373200" cy="373200"/>
            </a:xfrm>
            <a:prstGeom prst="ellipse">
              <a:avLst/>
            </a:prstGeom>
            <a:solidFill>
              <a:srgbClr val="DEDEDE">
                <a:alpha val="11540"/>
              </a:srgbClr>
            </a:solidFill>
            <a:ln>
              <a:noFill/>
            </a:ln>
          </p:spPr>
          <p:txBody>
            <a:bodyPr wrap="square" lIns="91425" tIns="91425" rIns="91425" bIns="91425" anchor="ctr" anchorCtr="0">
              <a:noAutofit/>
            </a:bodyPr>
            <a:lstStyle/>
            <a:p>
              <a:pPr lvl="0">
                <a:spcBef>
                  <a:spcPts val="0"/>
                </a:spcBef>
                <a:buNone/>
              </a:pPr>
              <a:endParaRPr/>
            </a:p>
          </p:txBody>
        </p:sp>
      </p:grpSp>
      <p:sp>
        <p:nvSpPr>
          <p:cNvPr id="467" name="Shape 467"/>
          <p:cNvSpPr/>
          <p:nvPr/>
        </p:nvSpPr>
        <p:spPr>
          <a:xfrm>
            <a:off x="3396590" y="0"/>
            <a:ext cx="3250800" cy="5143500"/>
          </a:xfrm>
          <a:prstGeom prst="rtTriangle">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468" name="Shape 468"/>
          <p:cNvSpPr/>
          <p:nvPr/>
        </p:nvSpPr>
        <p:spPr>
          <a:xfrm>
            <a:off x="0" y="0"/>
            <a:ext cx="3415800" cy="5143500"/>
          </a:xfrm>
          <a:prstGeom prst="rect">
            <a:avLst/>
          </a:prstGeom>
          <a:solidFill>
            <a:schemeClr val="lt1"/>
          </a:solidFill>
          <a:ln>
            <a:noFill/>
          </a:ln>
        </p:spPr>
        <p:txBody>
          <a:bodyPr wrap="square" lIns="91425" tIns="45700" rIns="91425" bIns="45700" anchor="ctr" anchorCtr="0">
            <a:noAutofit/>
          </a:bodyPr>
          <a:lstStyle/>
          <a:p>
            <a:pPr lvl="0">
              <a:spcBef>
                <a:spcPts val="0"/>
              </a:spcBef>
              <a:buNone/>
            </a:pPr>
            <a:endParaRPr/>
          </a:p>
        </p:txBody>
      </p:sp>
      <p:sp>
        <p:nvSpPr>
          <p:cNvPr id="469" name="Shape 469"/>
          <p:cNvSpPr/>
          <p:nvPr/>
        </p:nvSpPr>
        <p:spPr>
          <a:xfrm>
            <a:off x="685175" y="2731725"/>
            <a:ext cx="61200" cy="14553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sp>
        <p:nvSpPr>
          <p:cNvPr id="470" name="Shape 470"/>
          <p:cNvSpPr txBox="1">
            <a:spLocks noGrp="1"/>
          </p:cNvSpPr>
          <p:nvPr>
            <p:ph type="ctrTitle"/>
          </p:nvPr>
        </p:nvSpPr>
        <p:spPr>
          <a:xfrm>
            <a:off x="992425" y="2536400"/>
            <a:ext cx="3136800" cy="1884900"/>
          </a:xfrm>
          <a:prstGeom prst="rect">
            <a:avLst/>
          </a:prstGeom>
          <a:noFill/>
        </p:spPr>
        <p:txBody>
          <a:bodyPr wrap="square" lIns="91425" tIns="91425" rIns="91425" bIns="91425" anchor="ctr" anchorCtr="0"/>
          <a:lstStyle>
            <a:lvl1pPr lvl="0" algn="l">
              <a:lnSpc>
                <a:spcPct val="100000"/>
              </a:lnSpc>
              <a:spcBef>
                <a:spcPts val="0"/>
              </a:spcBef>
              <a:spcAft>
                <a:spcPts val="0"/>
              </a:spcAft>
              <a:buClr>
                <a:schemeClr val="dk1"/>
              </a:buClr>
              <a:buSzPct val="100000"/>
              <a:buNone/>
              <a:defRPr sz="3600" b="1">
                <a:solidFill>
                  <a:schemeClr val="dk1"/>
                </a:solidFill>
              </a:defRPr>
            </a:lvl1pPr>
            <a:lvl2pPr lvl="1" algn="l">
              <a:lnSpc>
                <a:spcPct val="100000"/>
              </a:lnSpc>
              <a:spcBef>
                <a:spcPts val="0"/>
              </a:spcBef>
              <a:spcAft>
                <a:spcPts val="0"/>
              </a:spcAft>
              <a:buClr>
                <a:schemeClr val="dk1"/>
              </a:buClr>
              <a:buSzPct val="100000"/>
              <a:buNone/>
              <a:defRPr sz="3600" b="1">
                <a:solidFill>
                  <a:schemeClr val="dk1"/>
                </a:solidFill>
              </a:defRPr>
            </a:lvl2pPr>
            <a:lvl3pPr lvl="2" algn="l">
              <a:lnSpc>
                <a:spcPct val="100000"/>
              </a:lnSpc>
              <a:spcBef>
                <a:spcPts val="0"/>
              </a:spcBef>
              <a:spcAft>
                <a:spcPts val="0"/>
              </a:spcAft>
              <a:buClr>
                <a:schemeClr val="dk1"/>
              </a:buClr>
              <a:buSzPct val="100000"/>
              <a:buNone/>
              <a:defRPr sz="3600" b="1">
                <a:solidFill>
                  <a:schemeClr val="dk1"/>
                </a:solidFill>
              </a:defRPr>
            </a:lvl3pPr>
            <a:lvl4pPr lvl="3" algn="l">
              <a:lnSpc>
                <a:spcPct val="100000"/>
              </a:lnSpc>
              <a:spcBef>
                <a:spcPts val="0"/>
              </a:spcBef>
              <a:spcAft>
                <a:spcPts val="0"/>
              </a:spcAft>
              <a:buClr>
                <a:schemeClr val="dk1"/>
              </a:buClr>
              <a:buSzPct val="100000"/>
              <a:buNone/>
              <a:defRPr sz="3600" b="1">
                <a:solidFill>
                  <a:schemeClr val="dk1"/>
                </a:solidFill>
              </a:defRPr>
            </a:lvl4pPr>
            <a:lvl5pPr lvl="4" algn="l">
              <a:lnSpc>
                <a:spcPct val="100000"/>
              </a:lnSpc>
              <a:spcBef>
                <a:spcPts val="0"/>
              </a:spcBef>
              <a:spcAft>
                <a:spcPts val="0"/>
              </a:spcAft>
              <a:buClr>
                <a:schemeClr val="dk1"/>
              </a:buClr>
              <a:buSzPct val="100000"/>
              <a:buNone/>
              <a:defRPr sz="3600" b="1">
                <a:solidFill>
                  <a:schemeClr val="dk1"/>
                </a:solidFill>
              </a:defRPr>
            </a:lvl5pPr>
            <a:lvl6pPr lvl="5" algn="l">
              <a:lnSpc>
                <a:spcPct val="100000"/>
              </a:lnSpc>
              <a:spcBef>
                <a:spcPts val="0"/>
              </a:spcBef>
              <a:spcAft>
                <a:spcPts val="0"/>
              </a:spcAft>
              <a:buClr>
                <a:schemeClr val="dk1"/>
              </a:buClr>
              <a:buSzPct val="100000"/>
              <a:buNone/>
              <a:defRPr sz="3600" b="1">
                <a:solidFill>
                  <a:schemeClr val="dk1"/>
                </a:solidFill>
              </a:defRPr>
            </a:lvl6pPr>
            <a:lvl7pPr lvl="6" algn="l">
              <a:lnSpc>
                <a:spcPct val="100000"/>
              </a:lnSpc>
              <a:spcBef>
                <a:spcPts val="0"/>
              </a:spcBef>
              <a:spcAft>
                <a:spcPts val="0"/>
              </a:spcAft>
              <a:buClr>
                <a:schemeClr val="dk1"/>
              </a:buClr>
              <a:buSzPct val="100000"/>
              <a:buNone/>
              <a:defRPr sz="3600" b="1">
                <a:solidFill>
                  <a:schemeClr val="dk1"/>
                </a:solidFill>
              </a:defRPr>
            </a:lvl7pPr>
            <a:lvl8pPr lvl="7" algn="l">
              <a:lnSpc>
                <a:spcPct val="100000"/>
              </a:lnSpc>
              <a:spcBef>
                <a:spcPts val="0"/>
              </a:spcBef>
              <a:spcAft>
                <a:spcPts val="0"/>
              </a:spcAft>
              <a:buClr>
                <a:schemeClr val="dk1"/>
              </a:buClr>
              <a:buSzPct val="100000"/>
              <a:buNone/>
              <a:defRPr sz="3600" b="1">
                <a:solidFill>
                  <a:schemeClr val="dk1"/>
                </a:solidFill>
              </a:defRPr>
            </a:lvl8pPr>
            <a:lvl9pPr lvl="8" algn="l">
              <a:lnSpc>
                <a:spcPct val="100000"/>
              </a:lnSpc>
              <a:spcBef>
                <a:spcPts val="0"/>
              </a:spcBef>
              <a:spcAft>
                <a:spcPts val="0"/>
              </a:spcAft>
              <a:buClr>
                <a:schemeClr val="dk1"/>
              </a:buClr>
              <a:buSzPct val="100000"/>
              <a:buNone/>
              <a:defRPr sz="3600" b="1">
                <a:solidFill>
                  <a:schemeClr val="dk1"/>
                </a:solidFill>
              </a:defRPr>
            </a:lvl9pPr>
          </a:lstStyle>
          <a:p>
            <a:endParaRPr/>
          </a:p>
        </p:txBody>
      </p:sp>
      <p:sp>
        <p:nvSpPr>
          <p:cNvPr id="471" name="Shape 471"/>
          <p:cNvSpPr txBox="1">
            <a:spLocks noGrp="1"/>
          </p:cNvSpPr>
          <p:nvPr>
            <p:ph type="sldNum" idx="12"/>
          </p:nvPr>
        </p:nvSpPr>
        <p:spPr>
          <a:xfrm>
            <a:off x="8472458" y="4706554"/>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lt1"/>
                </a:solidFill>
              </a:rPr>
              <a:t>‹#›</a:t>
            </a:fld>
            <a:endParaRPr lang="en" sz="1000">
              <a:solidFill>
                <a:schemeClr val="lt1"/>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Custom layout 32">
    <p:spTree>
      <p:nvGrpSpPr>
        <p:cNvPr id="1" name="Shape 472"/>
        <p:cNvGrpSpPr/>
        <p:nvPr/>
      </p:nvGrpSpPr>
      <p:grpSpPr>
        <a:xfrm>
          <a:off x="0" y="0"/>
          <a:ext cx="0" cy="0"/>
          <a:chOff x="0" y="0"/>
          <a:chExt cx="0" cy="0"/>
        </a:xfrm>
      </p:grpSpPr>
      <p:pic>
        <p:nvPicPr>
          <p:cNvPr id="473" name="Shape 473"/>
          <p:cNvPicPr preferRelativeResize="0"/>
          <p:nvPr/>
        </p:nvPicPr>
        <p:blipFill>
          <a:blip r:embed="rId2">
            <a:alphaModFix/>
          </a:blip>
          <a:stretch>
            <a:fillRect/>
          </a:stretch>
        </p:blipFill>
        <p:spPr>
          <a:xfrm>
            <a:off x="-1" y="-3"/>
            <a:ext cx="9144007" cy="5143500"/>
          </a:xfrm>
          <a:prstGeom prst="rect">
            <a:avLst/>
          </a:prstGeom>
          <a:noFill/>
          <a:ln>
            <a:noFill/>
          </a:ln>
        </p:spPr>
      </p:pic>
      <p:sp>
        <p:nvSpPr>
          <p:cNvPr id="474" name="Shape 474"/>
          <p:cNvSpPr txBox="1">
            <a:spLocks noGrp="1"/>
          </p:cNvSpPr>
          <p:nvPr>
            <p:ph type="title"/>
          </p:nvPr>
        </p:nvSpPr>
        <p:spPr>
          <a:xfrm>
            <a:off x="3868225" y="406900"/>
            <a:ext cx="4482600" cy="1537200"/>
          </a:xfrm>
          <a:prstGeom prst="rect">
            <a:avLst/>
          </a:prstGeom>
          <a:noFill/>
        </p:spPr>
        <p:txBody>
          <a:bodyPr wrap="square" lIns="91425" tIns="91425" rIns="91425" bIns="91425" anchor="b" anchorCtr="0"/>
          <a:lstStyle>
            <a:lvl1pPr lvl="0" algn="l">
              <a:lnSpc>
                <a:spcPct val="100000"/>
              </a:lnSpc>
              <a:spcBef>
                <a:spcPts val="0"/>
              </a:spcBef>
              <a:spcAft>
                <a:spcPts val="0"/>
              </a:spcAft>
              <a:buClr>
                <a:srgbClr val="FFFFFF"/>
              </a:buClr>
              <a:buSzPct val="100000"/>
              <a:buNone/>
              <a:defRPr sz="3000">
                <a:solidFill>
                  <a:srgbClr val="FFFFFF"/>
                </a:solidFill>
              </a:defRPr>
            </a:lvl1pPr>
            <a:lvl2pPr lvl="1" algn="l">
              <a:lnSpc>
                <a:spcPct val="100000"/>
              </a:lnSpc>
              <a:spcBef>
                <a:spcPts val="0"/>
              </a:spcBef>
              <a:spcAft>
                <a:spcPts val="0"/>
              </a:spcAft>
              <a:buClr>
                <a:srgbClr val="FFFFFF"/>
              </a:buClr>
              <a:buSzPct val="100000"/>
              <a:buNone/>
              <a:defRPr sz="3000">
                <a:solidFill>
                  <a:srgbClr val="FFFFFF"/>
                </a:solidFill>
              </a:defRPr>
            </a:lvl2pPr>
            <a:lvl3pPr lvl="2" algn="l">
              <a:lnSpc>
                <a:spcPct val="100000"/>
              </a:lnSpc>
              <a:spcBef>
                <a:spcPts val="0"/>
              </a:spcBef>
              <a:spcAft>
                <a:spcPts val="0"/>
              </a:spcAft>
              <a:buClr>
                <a:srgbClr val="FFFFFF"/>
              </a:buClr>
              <a:buSzPct val="100000"/>
              <a:buNone/>
              <a:defRPr sz="3000">
                <a:solidFill>
                  <a:srgbClr val="FFFFFF"/>
                </a:solidFill>
              </a:defRPr>
            </a:lvl3pPr>
            <a:lvl4pPr lvl="3" algn="l">
              <a:lnSpc>
                <a:spcPct val="100000"/>
              </a:lnSpc>
              <a:spcBef>
                <a:spcPts val="0"/>
              </a:spcBef>
              <a:spcAft>
                <a:spcPts val="0"/>
              </a:spcAft>
              <a:buClr>
                <a:srgbClr val="FFFFFF"/>
              </a:buClr>
              <a:buSzPct val="100000"/>
              <a:buNone/>
              <a:defRPr sz="3000">
                <a:solidFill>
                  <a:srgbClr val="FFFFFF"/>
                </a:solidFill>
              </a:defRPr>
            </a:lvl4pPr>
            <a:lvl5pPr lvl="4" algn="l">
              <a:lnSpc>
                <a:spcPct val="100000"/>
              </a:lnSpc>
              <a:spcBef>
                <a:spcPts val="0"/>
              </a:spcBef>
              <a:spcAft>
                <a:spcPts val="0"/>
              </a:spcAft>
              <a:buClr>
                <a:srgbClr val="FFFFFF"/>
              </a:buClr>
              <a:buSzPct val="100000"/>
              <a:buNone/>
              <a:defRPr sz="3000">
                <a:solidFill>
                  <a:srgbClr val="FFFFFF"/>
                </a:solidFill>
              </a:defRPr>
            </a:lvl5pPr>
            <a:lvl6pPr lvl="5" algn="l">
              <a:lnSpc>
                <a:spcPct val="100000"/>
              </a:lnSpc>
              <a:spcBef>
                <a:spcPts val="0"/>
              </a:spcBef>
              <a:spcAft>
                <a:spcPts val="0"/>
              </a:spcAft>
              <a:buClr>
                <a:srgbClr val="FFFFFF"/>
              </a:buClr>
              <a:buSzPct val="100000"/>
              <a:buNone/>
              <a:defRPr sz="3000">
                <a:solidFill>
                  <a:srgbClr val="FFFFFF"/>
                </a:solidFill>
              </a:defRPr>
            </a:lvl6pPr>
            <a:lvl7pPr lvl="6" algn="l">
              <a:lnSpc>
                <a:spcPct val="100000"/>
              </a:lnSpc>
              <a:spcBef>
                <a:spcPts val="0"/>
              </a:spcBef>
              <a:spcAft>
                <a:spcPts val="0"/>
              </a:spcAft>
              <a:buClr>
                <a:srgbClr val="FFFFFF"/>
              </a:buClr>
              <a:buSzPct val="100000"/>
              <a:buNone/>
              <a:defRPr sz="3000">
                <a:solidFill>
                  <a:srgbClr val="FFFFFF"/>
                </a:solidFill>
              </a:defRPr>
            </a:lvl7pPr>
            <a:lvl8pPr lvl="7" algn="l">
              <a:lnSpc>
                <a:spcPct val="100000"/>
              </a:lnSpc>
              <a:spcBef>
                <a:spcPts val="0"/>
              </a:spcBef>
              <a:spcAft>
                <a:spcPts val="0"/>
              </a:spcAft>
              <a:buClr>
                <a:srgbClr val="FFFFFF"/>
              </a:buClr>
              <a:buSzPct val="100000"/>
              <a:buNone/>
              <a:defRPr sz="3000">
                <a:solidFill>
                  <a:srgbClr val="FFFFFF"/>
                </a:solidFill>
              </a:defRPr>
            </a:lvl8pPr>
            <a:lvl9pPr lvl="8" algn="l">
              <a:lnSpc>
                <a:spcPct val="100000"/>
              </a:lnSpc>
              <a:spcBef>
                <a:spcPts val="0"/>
              </a:spcBef>
              <a:spcAft>
                <a:spcPts val="0"/>
              </a:spcAft>
              <a:buClr>
                <a:srgbClr val="FFFFFF"/>
              </a:buClr>
              <a:buSzPct val="100000"/>
              <a:buNone/>
              <a:defRPr sz="3000">
                <a:solidFill>
                  <a:srgbClr val="FFFFFF"/>
                </a:solidFill>
              </a:defRPr>
            </a:lvl9pPr>
          </a:lstStyle>
          <a:p>
            <a:endParaRPr/>
          </a:p>
        </p:txBody>
      </p:sp>
      <p:sp>
        <p:nvSpPr>
          <p:cNvPr id="475" name="Shape 475"/>
          <p:cNvSpPr txBox="1">
            <a:spLocks noGrp="1"/>
          </p:cNvSpPr>
          <p:nvPr>
            <p:ph type="body" idx="1"/>
          </p:nvPr>
        </p:nvSpPr>
        <p:spPr>
          <a:xfrm>
            <a:off x="3868318" y="2053723"/>
            <a:ext cx="4482600" cy="2378100"/>
          </a:xfrm>
          <a:prstGeom prst="rect">
            <a:avLst/>
          </a:prstGeom>
          <a:noFill/>
        </p:spPr>
        <p:txBody>
          <a:bodyPr wrap="square" lIns="91425" tIns="91425" rIns="91425" bIns="91425" anchor="t" anchorCtr="0"/>
          <a:lstStyle>
            <a:lvl1pPr lvl="0" algn="l">
              <a:lnSpc>
                <a:spcPct val="115000"/>
              </a:lnSpc>
              <a:spcBef>
                <a:spcPts val="0"/>
              </a:spcBef>
              <a:spcAft>
                <a:spcPts val="1600"/>
              </a:spcAft>
              <a:buClr>
                <a:srgbClr val="FFFFFF"/>
              </a:buClr>
              <a:buSzPct val="100000"/>
              <a:defRPr sz="1600">
                <a:solidFill>
                  <a:srgbClr val="FFFFFF"/>
                </a:solidFill>
              </a:defRPr>
            </a:lvl1pPr>
            <a:lvl2pPr lvl="1" algn="l">
              <a:lnSpc>
                <a:spcPct val="115000"/>
              </a:lnSpc>
              <a:spcBef>
                <a:spcPts val="0"/>
              </a:spcBef>
              <a:spcAft>
                <a:spcPts val="1600"/>
              </a:spcAft>
              <a:buClr>
                <a:srgbClr val="FFFFFF"/>
              </a:buClr>
              <a:buSzPct val="100000"/>
              <a:defRPr sz="1400">
                <a:solidFill>
                  <a:srgbClr val="FFFFFF"/>
                </a:solidFill>
              </a:defRPr>
            </a:lvl2pPr>
            <a:lvl3pPr lvl="2" algn="l">
              <a:lnSpc>
                <a:spcPct val="115000"/>
              </a:lnSpc>
              <a:spcBef>
                <a:spcPts val="0"/>
              </a:spcBef>
              <a:spcAft>
                <a:spcPts val="1600"/>
              </a:spcAft>
              <a:buClr>
                <a:srgbClr val="FFFFFF"/>
              </a:buClr>
              <a:buSzPct val="100000"/>
              <a:defRPr sz="1400">
                <a:solidFill>
                  <a:srgbClr val="FFFFFF"/>
                </a:solidFill>
              </a:defRPr>
            </a:lvl3pPr>
            <a:lvl4pPr lvl="3" algn="l">
              <a:lnSpc>
                <a:spcPct val="115000"/>
              </a:lnSpc>
              <a:spcBef>
                <a:spcPts val="0"/>
              </a:spcBef>
              <a:spcAft>
                <a:spcPts val="1600"/>
              </a:spcAft>
              <a:buClr>
                <a:srgbClr val="FFFFFF"/>
              </a:buClr>
              <a:buSzPct val="100000"/>
              <a:defRPr sz="1400">
                <a:solidFill>
                  <a:srgbClr val="FFFFFF"/>
                </a:solidFill>
              </a:defRPr>
            </a:lvl4pPr>
            <a:lvl5pPr lvl="4" algn="l">
              <a:lnSpc>
                <a:spcPct val="115000"/>
              </a:lnSpc>
              <a:spcBef>
                <a:spcPts val="0"/>
              </a:spcBef>
              <a:spcAft>
                <a:spcPts val="1600"/>
              </a:spcAft>
              <a:buClr>
                <a:srgbClr val="FFFFFF"/>
              </a:buClr>
              <a:buSzPct val="100000"/>
              <a:defRPr sz="1400">
                <a:solidFill>
                  <a:srgbClr val="FFFFFF"/>
                </a:solidFill>
              </a:defRPr>
            </a:lvl5pPr>
            <a:lvl6pPr lvl="5" algn="l">
              <a:lnSpc>
                <a:spcPct val="115000"/>
              </a:lnSpc>
              <a:spcBef>
                <a:spcPts val="0"/>
              </a:spcBef>
              <a:spcAft>
                <a:spcPts val="1600"/>
              </a:spcAft>
              <a:buClr>
                <a:srgbClr val="FFFFFF"/>
              </a:buClr>
              <a:buSzPct val="100000"/>
              <a:defRPr sz="1400">
                <a:solidFill>
                  <a:srgbClr val="FFFFFF"/>
                </a:solidFill>
              </a:defRPr>
            </a:lvl6pPr>
            <a:lvl7pPr lvl="6" algn="l">
              <a:lnSpc>
                <a:spcPct val="115000"/>
              </a:lnSpc>
              <a:spcBef>
                <a:spcPts val="0"/>
              </a:spcBef>
              <a:spcAft>
                <a:spcPts val="1600"/>
              </a:spcAft>
              <a:buClr>
                <a:srgbClr val="FFFFFF"/>
              </a:buClr>
              <a:buSzPct val="100000"/>
              <a:defRPr sz="1400">
                <a:solidFill>
                  <a:srgbClr val="FFFFFF"/>
                </a:solidFill>
              </a:defRPr>
            </a:lvl7pPr>
            <a:lvl8pPr lvl="7" algn="l">
              <a:lnSpc>
                <a:spcPct val="115000"/>
              </a:lnSpc>
              <a:spcBef>
                <a:spcPts val="0"/>
              </a:spcBef>
              <a:spcAft>
                <a:spcPts val="1600"/>
              </a:spcAft>
              <a:buClr>
                <a:srgbClr val="FFFFFF"/>
              </a:buClr>
              <a:buSzPct val="100000"/>
              <a:defRPr sz="1400">
                <a:solidFill>
                  <a:srgbClr val="FFFFFF"/>
                </a:solidFill>
              </a:defRPr>
            </a:lvl8pPr>
            <a:lvl9pPr lvl="8" algn="l">
              <a:lnSpc>
                <a:spcPct val="115000"/>
              </a:lnSpc>
              <a:spcBef>
                <a:spcPts val="0"/>
              </a:spcBef>
              <a:spcAft>
                <a:spcPts val="1600"/>
              </a:spcAft>
              <a:buClr>
                <a:srgbClr val="FFFFFF"/>
              </a:buClr>
              <a:buSzPct val="100000"/>
              <a:defRPr sz="1400">
                <a:solidFill>
                  <a:srgbClr val="FFFFFF"/>
                </a:solidFill>
              </a:defRPr>
            </a:lvl9pPr>
          </a:lstStyle>
          <a:p>
            <a:endParaRPr/>
          </a:p>
        </p:txBody>
      </p:sp>
      <p:sp>
        <p:nvSpPr>
          <p:cNvPr id="476" name="Shape 476"/>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FFFFFF"/>
                </a:solidFill>
              </a:rPr>
              <a:t>‹#›</a:t>
            </a:fld>
            <a:endParaRPr lang="en" sz="1000">
              <a:solidFill>
                <a:srgbClr val="FFFFFF"/>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Custom layout 33">
    <p:spTree>
      <p:nvGrpSpPr>
        <p:cNvPr id="1" name="Shape 477"/>
        <p:cNvGrpSpPr/>
        <p:nvPr/>
      </p:nvGrpSpPr>
      <p:grpSpPr>
        <a:xfrm>
          <a:off x="0" y="0"/>
          <a:ext cx="0" cy="0"/>
          <a:chOff x="0" y="0"/>
          <a:chExt cx="0" cy="0"/>
        </a:xfrm>
      </p:grpSpPr>
      <p:sp>
        <p:nvSpPr>
          <p:cNvPr id="478" name="Shape 478"/>
          <p:cNvSpPr/>
          <p:nvPr/>
        </p:nvSpPr>
        <p:spPr>
          <a:xfrm>
            <a:off x="0" y="0"/>
            <a:ext cx="9144000" cy="5143500"/>
          </a:xfrm>
          <a:prstGeom prst="rect">
            <a:avLst/>
          </a:prstGeom>
          <a:gradFill>
            <a:gsLst>
              <a:gs pos="0">
                <a:srgbClr val="696969"/>
              </a:gs>
              <a:gs pos="100000">
                <a:srgbClr val="1D1D1D"/>
              </a:gs>
            </a:gsLst>
            <a:path path="circle">
              <a:fillToRect l="50000" t="50000" r="50000" b="50000"/>
            </a:path>
            <a:tileRect/>
          </a:gradFill>
          <a:ln>
            <a:noFill/>
          </a:ln>
        </p:spPr>
        <p:txBody>
          <a:bodyPr wrap="square" lIns="91425" tIns="91425" rIns="91425" bIns="91425" anchor="ctr" anchorCtr="0">
            <a:noAutofit/>
          </a:bodyPr>
          <a:lstStyle/>
          <a:p>
            <a:pPr lvl="0">
              <a:spcBef>
                <a:spcPts val="0"/>
              </a:spcBef>
              <a:buNone/>
            </a:pPr>
            <a:endParaRPr/>
          </a:p>
        </p:txBody>
      </p:sp>
      <p:sp>
        <p:nvSpPr>
          <p:cNvPr id="479" name="Shape 479"/>
          <p:cNvSpPr/>
          <p:nvPr/>
        </p:nvSpPr>
        <p:spPr>
          <a:xfrm>
            <a:off x="0" y="1681050"/>
            <a:ext cx="9144000" cy="1781400"/>
          </a:xfrm>
          <a:prstGeom prst="rect">
            <a:avLst/>
          </a:prstGeom>
          <a:solidFill>
            <a:schemeClr val="dk1"/>
          </a:solidFill>
          <a:ln>
            <a:noFill/>
          </a:ln>
        </p:spPr>
        <p:txBody>
          <a:bodyPr wrap="square" lIns="91425" tIns="91425" rIns="91425" bIns="91425" anchor="ctr" anchorCtr="0">
            <a:noAutofit/>
          </a:bodyPr>
          <a:lstStyle/>
          <a:p>
            <a:pPr lvl="0">
              <a:spcBef>
                <a:spcPts val="0"/>
              </a:spcBef>
              <a:buNone/>
            </a:pPr>
            <a:endParaRPr/>
          </a:p>
        </p:txBody>
      </p:sp>
      <p:sp>
        <p:nvSpPr>
          <p:cNvPr id="480" name="Shape 480"/>
          <p:cNvSpPr txBox="1">
            <a:spLocks noGrp="1"/>
          </p:cNvSpPr>
          <p:nvPr>
            <p:ph type="ctrTitle"/>
          </p:nvPr>
        </p:nvSpPr>
        <p:spPr>
          <a:xfrm>
            <a:off x="311700" y="1957350"/>
            <a:ext cx="8520600" cy="1228800"/>
          </a:xfrm>
          <a:prstGeom prst="rect">
            <a:avLst/>
          </a:prstGeom>
          <a:noFill/>
        </p:spPr>
        <p:txBody>
          <a:bodyPr wrap="square" lIns="91425" tIns="91425" rIns="91425" bIns="91425" anchor="ctr" anchorCtr="0"/>
          <a:lstStyle>
            <a:lvl1pPr lvl="0" algn="ctr">
              <a:lnSpc>
                <a:spcPct val="100000"/>
              </a:lnSpc>
              <a:spcBef>
                <a:spcPts val="0"/>
              </a:spcBef>
              <a:spcAft>
                <a:spcPts val="0"/>
              </a:spcAft>
              <a:buClr>
                <a:srgbClr val="FFFFFF"/>
              </a:buClr>
              <a:buSzPct val="100000"/>
              <a:buNone/>
              <a:defRPr sz="3000">
                <a:solidFill>
                  <a:srgbClr val="FFFFFF"/>
                </a:solidFill>
              </a:defRPr>
            </a:lvl1pPr>
            <a:lvl2pPr lvl="1" algn="ctr">
              <a:lnSpc>
                <a:spcPct val="100000"/>
              </a:lnSpc>
              <a:spcBef>
                <a:spcPts val="0"/>
              </a:spcBef>
              <a:spcAft>
                <a:spcPts val="0"/>
              </a:spcAft>
              <a:buClr>
                <a:srgbClr val="FFFFFF"/>
              </a:buClr>
              <a:buSzPct val="100000"/>
              <a:buNone/>
              <a:defRPr sz="3000">
                <a:solidFill>
                  <a:srgbClr val="FFFFFF"/>
                </a:solidFill>
              </a:defRPr>
            </a:lvl2pPr>
            <a:lvl3pPr lvl="2" algn="ctr">
              <a:lnSpc>
                <a:spcPct val="100000"/>
              </a:lnSpc>
              <a:spcBef>
                <a:spcPts val="0"/>
              </a:spcBef>
              <a:spcAft>
                <a:spcPts val="0"/>
              </a:spcAft>
              <a:buClr>
                <a:srgbClr val="FFFFFF"/>
              </a:buClr>
              <a:buSzPct val="100000"/>
              <a:buNone/>
              <a:defRPr sz="3000">
                <a:solidFill>
                  <a:srgbClr val="FFFFFF"/>
                </a:solidFill>
              </a:defRPr>
            </a:lvl3pPr>
            <a:lvl4pPr lvl="3" algn="ctr">
              <a:lnSpc>
                <a:spcPct val="100000"/>
              </a:lnSpc>
              <a:spcBef>
                <a:spcPts val="0"/>
              </a:spcBef>
              <a:spcAft>
                <a:spcPts val="0"/>
              </a:spcAft>
              <a:buClr>
                <a:srgbClr val="FFFFFF"/>
              </a:buClr>
              <a:buSzPct val="100000"/>
              <a:buNone/>
              <a:defRPr sz="3000">
                <a:solidFill>
                  <a:srgbClr val="FFFFFF"/>
                </a:solidFill>
              </a:defRPr>
            </a:lvl4pPr>
            <a:lvl5pPr lvl="4" algn="ctr">
              <a:lnSpc>
                <a:spcPct val="100000"/>
              </a:lnSpc>
              <a:spcBef>
                <a:spcPts val="0"/>
              </a:spcBef>
              <a:spcAft>
                <a:spcPts val="0"/>
              </a:spcAft>
              <a:buClr>
                <a:srgbClr val="FFFFFF"/>
              </a:buClr>
              <a:buSzPct val="100000"/>
              <a:buNone/>
              <a:defRPr sz="3000">
                <a:solidFill>
                  <a:srgbClr val="FFFFFF"/>
                </a:solidFill>
              </a:defRPr>
            </a:lvl5pPr>
            <a:lvl6pPr lvl="5" algn="ctr">
              <a:lnSpc>
                <a:spcPct val="100000"/>
              </a:lnSpc>
              <a:spcBef>
                <a:spcPts val="0"/>
              </a:spcBef>
              <a:spcAft>
                <a:spcPts val="0"/>
              </a:spcAft>
              <a:buClr>
                <a:srgbClr val="FFFFFF"/>
              </a:buClr>
              <a:buSzPct val="100000"/>
              <a:buNone/>
              <a:defRPr sz="3000">
                <a:solidFill>
                  <a:srgbClr val="FFFFFF"/>
                </a:solidFill>
              </a:defRPr>
            </a:lvl6pPr>
            <a:lvl7pPr lvl="6" algn="ctr">
              <a:lnSpc>
                <a:spcPct val="100000"/>
              </a:lnSpc>
              <a:spcBef>
                <a:spcPts val="0"/>
              </a:spcBef>
              <a:spcAft>
                <a:spcPts val="0"/>
              </a:spcAft>
              <a:buClr>
                <a:srgbClr val="FFFFFF"/>
              </a:buClr>
              <a:buSzPct val="100000"/>
              <a:buNone/>
              <a:defRPr sz="3000">
                <a:solidFill>
                  <a:srgbClr val="FFFFFF"/>
                </a:solidFill>
              </a:defRPr>
            </a:lvl7pPr>
            <a:lvl8pPr lvl="7" algn="ctr">
              <a:lnSpc>
                <a:spcPct val="100000"/>
              </a:lnSpc>
              <a:spcBef>
                <a:spcPts val="0"/>
              </a:spcBef>
              <a:spcAft>
                <a:spcPts val="0"/>
              </a:spcAft>
              <a:buClr>
                <a:srgbClr val="FFFFFF"/>
              </a:buClr>
              <a:buSzPct val="100000"/>
              <a:buNone/>
              <a:defRPr sz="3000">
                <a:solidFill>
                  <a:srgbClr val="FFFFFF"/>
                </a:solidFill>
              </a:defRPr>
            </a:lvl8pPr>
            <a:lvl9pPr lvl="8" algn="ctr">
              <a:lnSpc>
                <a:spcPct val="100000"/>
              </a:lnSpc>
              <a:spcBef>
                <a:spcPts val="0"/>
              </a:spcBef>
              <a:spcAft>
                <a:spcPts val="0"/>
              </a:spcAft>
              <a:buClr>
                <a:srgbClr val="FFFFFF"/>
              </a:buClr>
              <a:buSzPct val="100000"/>
              <a:buNone/>
              <a:defRPr sz="3000">
                <a:solidFill>
                  <a:srgbClr val="FFFFFF"/>
                </a:solidFill>
              </a:defRPr>
            </a:lvl9pPr>
          </a:lstStyle>
          <a:p>
            <a:endParaRPr/>
          </a:p>
        </p:txBody>
      </p:sp>
      <p:sp>
        <p:nvSpPr>
          <p:cNvPr id="481" name="Shape 481"/>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FFFFFF"/>
                </a:solidFill>
              </a:rPr>
              <a:t>‹#›</a:t>
            </a:fld>
            <a:endParaRPr lang="en" sz="1000">
              <a:solidFill>
                <a:srgbClr val="FFFFFF"/>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Custom layout 34">
    <p:bg>
      <p:bgPr>
        <a:solidFill>
          <a:srgbClr val="FFFFFF"/>
        </a:solidFill>
        <a:effectLst/>
      </p:bgPr>
    </p:bg>
    <p:spTree>
      <p:nvGrpSpPr>
        <p:cNvPr id="1" name="Shape 482"/>
        <p:cNvGrpSpPr/>
        <p:nvPr/>
      </p:nvGrpSpPr>
      <p:grpSpPr>
        <a:xfrm>
          <a:off x="0" y="0"/>
          <a:ext cx="0" cy="0"/>
          <a:chOff x="0" y="0"/>
          <a:chExt cx="0" cy="0"/>
        </a:xfrm>
      </p:grpSpPr>
      <p:sp>
        <p:nvSpPr>
          <p:cNvPr id="483" name="Shape 483"/>
          <p:cNvSpPr/>
          <p:nvPr/>
        </p:nvSpPr>
        <p:spPr>
          <a:xfrm>
            <a:off x="7177" y="100"/>
            <a:ext cx="9129300" cy="5135400"/>
          </a:xfrm>
          <a:prstGeom prst="rect">
            <a:avLst/>
          </a:prstGeom>
          <a:solidFill>
            <a:srgbClr val="F7F5F1"/>
          </a:solidFill>
          <a:ln>
            <a:noFill/>
          </a:ln>
        </p:spPr>
        <p:txBody>
          <a:bodyPr wrap="square" lIns="91425" tIns="91425" rIns="91425" bIns="91425" anchor="ctr" anchorCtr="0">
            <a:noAutofit/>
          </a:bodyPr>
          <a:lstStyle/>
          <a:p>
            <a:pPr lvl="0">
              <a:spcBef>
                <a:spcPts val="0"/>
              </a:spcBef>
              <a:buNone/>
            </a:pPr>
            <a:endParaRPr/>
          </a:p>
        </p:txBody>
      </p:sp>
      <p:sp>
        <p:nvSpPr>
          <p:cNvPr id="484" name="Shape 484"/>
          <p:cNvSpPr/>
          <p:nvPr/>
        </p:nvSpPr>
        <p:spPr>
          <a:xfrm rot="-5400000">
            <a:off x="766417" y="779887"/>
            <a:ext cx="256800" cy="253500"/>
          </a:xfrm>
          <a:prstGeom prst="rtTriangle">
            <a:avLst/>
          </a:prstGeom>
          <a:solidFill>
            <a:srgbClr val="D434B1"/>
          </a:solidFill>
          <a:ln>
            <a:noFill/>
          </a:ln>
        </p:spPr>
        <p:txBody>
          <a:bodyPr wrap="square" lIns="91425" tIns="91425" rIns="91425" bIns="91425" anchor="ctr" anchorCtr="0">
            <a:noAutofit/>
          </a:bodyPr>
          <a:lstStyle/>
          <a:p>
            <a:pPr lvl="0">
              <a:spcBef>
                <a:spcPts val="0"/>
              </a:spcBef>
              <a:buNone/>
            </a:pPr>
            <a:endParaRPr/>
          </a:p>
        </p:txBody>
      </p:sp>
      <p:sp>
        <p:nvSpPr>
          <p:cNvPr id="485" name="Shape 485"/>
          <p:cNvSpPr/>
          <p:nvPr/>
        </p:nvSpPr>
        <p:spPr>
          <a:xfrm rot="10800000">
            <a:off x="768098" y="1034930"/>
            <a:ext cx="253500" cy="256800"/>
          </a:xfrm>
          <a:prstGeom prst="rtTriangle">
            <a:avLst/>
          </a:prstGeom>
          <a:solidFill>
            <a:srgbClr val="0B5394"/>
          </a:solidFill>
          <a:ln>
            <a:noFill/>
          </a:ln>
        </p:spPr>
        <p:txBody>
          <a:bodyPr wrap="square" lIns="91425" tIns="91425" rIns="91425" bIns="91425" anchor="ctr" anchorCtr="0">
            <a:noAutofit/>
          </a:bodyPr>
          <a:lstStyle/>
          <a:p>
            <a:pPr lvl="0">
              <a:spcBef>
                <a:spcPts val="0"/>
              </a:spcBef>
              <a:buNone/>
            </a:pPr>
            <a:endParaRPr/>
          </a:p>
        </p:txBody>
      </p:sp>
      <p:sp>
        <p:nvSpPr>
          <p:cNvPr id="486" name="Shape 486"/>
          <p:cNvSpPr/>
          <p:nvPr/>
        </p:nvSpPr>
        <p:spPr>
          <a:xfrm rot="10800000">
            <a:off x="260887" y="4116242"/>
            <a:ext cx="253500" cy="256800"/>
          </a:xfrm>
          <a:prstGeom prst="rtTriangle">
            <a:avLst/>
          </a:prstGeom>
          <a:solidFill>
            <a:srgbClr val="0B5394"/>
          </a:solidFill>
          <a:ln>
            <a:noFill/>
          </a:ln>
        </p:spPr>
        <p:txBody>
          <a:bodyPr wrap="square" lIns="91425" tIns="91425" rIns="91425" bIns="91425" anchor="ctr" anchorCtr="0">
            <a:noAutofit/>
          </a:bodyPr>
          <a:lstStyle/>
          <a:p>
            <a:pPr lvl="0">
              <a:spcBef>
                <a:spcPts val="0"/>
              </a:spcBef>
              <a:buNone/>
            </a:pPr>
            <a:endParaRPr/>
          </a:p>
        </p:txBody>
      </p:sp>
      <p:sp>
        <p:nvSpPr>
          <p:cNvPr id="487" name="Shape 487"/>
          <p:cNvSpPr/>
          <p:nvPr/>
        </p:nvSpPr>
        <p:spPr>
          <a:xfrm rot="-5400000">
            <a:off x="259206" y="4888253"/>
            <a:ext cx="256800" cy="253500"/>
          </a:xfrm>
          <a:prstGeom prst="rtTriangle">
            <a:avLst/>
          </a:prstGeom>
          <a:solidFill>
            <a:srgbClr val="D434B1"/>
          </a:solidFill>
          <a:ln>
            <a:noFill/>
          </a:ln>
        </p:spPr>
        <p:txBody>
          <a:bodyPr wrap="square" lIns="91425" tIns="91425" rIns="91425" bIns="91425" anchor="ctr" anchorCtr="0">
            <a:noAutofit/>
          </a:bodyPr>
          <a:lstStyle/>
          <a:p>
            <a:pPr lvl="0">
              <a:spcBef>
                <a:spcPts val="0"/>
              </a:spcBef>
              <a:buNone/>
            </a:pPr>
            <a:endParaRPr/>
          </a:p>
        </p:txBody>
      </p:sp>
      <p:sp>
        <p:nvSpPr>
          <p:cNvPr id="488" name="Shape 488"/>
          <p:cNvSpPr/>
          <p:nvPr/>
        </p:nvSpPr>
        <p:spPr>
          <a:xfrm rot="-5400000">
            <a:off x="1780788" y="266365"/>
            <a:ext cx="256800" cy="253500"/>
          </a:xfrm>
          <a:prstGeom prst="rtTriangle">
            <a:avLst/>
          </a:prstGeom>
          <a:solidFill>
            <a:srgbClr val="00CECE"/>
          </a:solidFill>
          <a:ln>
            <a:noFill/>
          </a:ln>
        </p:spPr>
        <p:txBody>
          <a:bodyPr wrap="square" lIns="91425" tIns="91425" rIns="91425" bIns="91425" anchor="ctr" anchorCtr="0">
            <a:noAutofit/>
          </a:bodyPr>
          <a:lstStyle/>
          <a:p>
            <a:pPr lvl="0">
              <a:spcBef>
                <a:spcPts val="0"/>
              </a:spcBef>
              <a:buNone/>
            </a:pPr>
            <a:endParaRPr/>
          </a:p>
        </p:txBody>
      </p:sp>
      <p:sp>
        <p:nvSpPr>
          <p:cNvPr id="489" name="Shape 489"/>
          <p:cNvSpPr/>
          <p:nvPr/>
        </p:nvSpPr>
        <p:spPr>
          <a:xfrm rot="-5400000">
            <a:off x="1273578" y="4374731"/>
            <a:ext cx="256800" cy="253500"/>
          </a:xfrm>
          <a:prstGeom prst="rtTriangle">
            <a:avLst/>
          </a:prstGeom>
          <a:solidFill>
            <a:srgbClr val="D434B1"/>
          </a:solidFill>
          <a:ln>
            <a:noFill/>
          </a:ln>
        </p:spPr>
        <p:txBody>
          <a:bodyPr wrap="square" lIns="91425" tIns="91425" rIns="91425" bIns="91425" anchor="ctr" anchorCtr="0">
            <a:noAutofit/>
          </a:bodyPr>
          <a:lstStyle/>
          <a:p>
            <a:pPr lvl="0">
              <a:spcBef>
                <a:spcPts val="0"/>
              </a:spcBef>
              <a:buNone/>
            </a:pPr>
            <a:endParaRPr/>
          </a:p>
        </p:txBody>
      </p:sp>
      <p:sp>
        <p:nvSpPr>
          <p:cNvPr id="490" name="Shape 490"/>
          <p:cNvSpPr/>
          <p:nvPr/>
        </p:nvSpPr>
        <p:spPr>
          <a:xfrm>
            <a:off x="1528759" y="4886714"/>
            <a:ext cx="253500" cy="256800"/>
          </a:xfrm>
          <a:prstGeom prst="rtTriangle">
            <a:avLst/>
          </a:prstGeom>
          <a:solidFill>
            <a:srgbClr val="0B5394"/>
          </a:solidFill>
          <a:ln>
            <a:noFill/>
          </a:ln>
        </p:spPr>
        <p:txBody>
          <a:bodyPr wrap="square" lIns="91425" tIns="91425" rIns="91425" bIns="91425" anchor="ctr" anchorCtr="0">
            <a:noAutofit/>
          </a:bodyPr>
          <a:lstStyle/>
          <a:p>
            <a:pPr lvl="0">
              <a:spcBef>
                <a:spcPts val="0"/>
              </a:spcBef>
              <a:buNone/>
            </a:pPr>
            <a:endParaRPr/>
          </a:p>
        </p:txBody>
      </p:sp>
      <p:sp>
        <p:nvSpPr>
          <p:cNvPr id="491" name="Shape 491"/>
          <p:cNvSpPr/>
          <p:nvPr/>
        </p:nvSpPr>
        <p:spPr>
          <a:xfrm rot="-5400000">
            <a:off x="2287949" y="1293419"/>
            <a:ext cx="256800" cy="253500"/>
          </a:xfrm>
          <a:prstGeom prst="rtTriangle">
            <a:avLst/>
          </a:prstGeom>
          <a:solidFill>
            <a:srgbClr val="00CECE"/>
          </a:solidFill>
          <a:ln>
            <a:noFill/>
          </a:ln>
        </p:spPr>
        <p:txBody>
          <a:bodyPr wrap="square" lIns="91425" tIns="91425" rIns="91425" bIns="91425" anchor="ctr" anchorCtr="0">
            <a:noAutofit/>
          </a:bodyPr>
          <a:lstStyle/>
          <a:p>
            <a:pPr lvl="0">
              <a:spcBef>
                <a:spcPts val="0"/>
              </a:spcBef>
              <a:buNone/>
            </a:pPr>
            <a:endParaRPr/>
          </a:p>
        </p:txBody>
      </p:sp>
      <p:sp>
        <p:nvSpPr>
          <p:cNvPr id="492" name="Shape 492"/>
          <p:cNvSpPr/>
          <p:nvPr/>
        </p:nvSpPr>
        <p:spPr>
          <a:xfrm rot="10800000">
            <a:off x="2289631" y="4116242"/>
            <a:ext cx="253500" cy="256800"/>
          </a:xfrm>
          <a:prstGeom prst="rtTriangle">
            <a:avLst/>
          </a:prstGeom>
          <a:solidFill>
            <a:srgbClr val="D434B1"/>
          </a:solidFill>
          <a:ln>
            <a:noFill/>
          </a:ln>
        </p:spPr>
        <p:txBody>
          <a:bodyPr wrap="square" lIns="91425" tIns="91425" rIns="91425" bIns="91425" anchor="ctr" anchorCtr="0">
            <a:noAutofit/>
          </a:bodyPr>
          <a:lstStyle/>
          <a:p>
            <a:pPr lvl="0">
              <a:spcBef>
                <a:spcPts val="0"/>
              </a:spcBef>
              <a:buNone/>
            </a:pPr>
            <a:endParaRPr/>
          </a:p>
        </p:txBody>
      </p:sp>
      <p:sp>
        <p:nvSpPr>
          <p:cNvPr id="493" name="Shape 493"/>
          <p:cNvSpPr/>
          <p:nvPr/>
        </p:nvSpPr>
        <p:spPr>
          <a:xfrm rot="10800000">
            <a:off x="3304002" y="521398"/>
            <a:ext cx="253500" cy="256800"/>
          </a:xfrm>
          <a:prstGeom prst="rtTriangle">
            <a:avLst/>
          </a:prstGeom>
          <a:solidFill>
            <a:srgbClr val="D434B1"/>
          </a:solidFill>
          <a:ln>
            <a:noFill/>
          </a:ln>
        </p:spPr>
        <p:txBody>
          <a:bodyPr wrap="square" lIns="91425" tIns="91425" rIns="91425" bIns="91425" anchor="ctr" anchorCtr="0">
            <a:noAutofit/>
          </a:bodyPr>
          <a:lstStyle/>
          <a:p>
            <a:pPr lvl="0">
              <a:spcBef>
                <a:spcPts val="0"/>
              </a:spcBef>
              <a:buNone/>
            </a:pPr>
            <a:endParaRPr/>
          </a:p>
        </p:txBody>
      </p:sp>
      <p:sp>
        <p:nvSpPr>
          <p:cNvPr id="494" name="Shape 494"/>
          <p:cNvSpPr/>
          <p:nvPr/>
        </p:nvSpPr>
        <p:spPr>
          <a:xfrm rot="-5400000">
            <a:off x="3302321" y="779887"/>
            <a:ext cx="256800" cy="253500"/>
          </a:xfrm>
          <a:prstGeom prst="rtTriangle">
            <a:avLst/>
          </a:prstGeom>
          <a:solidFill>
            <a:srgbClr val="00CECE"/>
          </a:solidFill>
          <a:ln>
            <a:noFill/>
          </a:ln>
        </p:spPr>
        <p:txBody>
          <a:bodyPr wrap="square" lIns="91425" tIns="91425" rIns="91425" bIns="91425" anchor="ctr" anchorCtr="0">
            <a:noAutofit/>
          </a:bodyPr>
          <a:lstStyle/>
          <a:p>
            <a:pPr lvl="0">
              <a:spcBef>
                <a:spcPts val="0"/>
              </a:spcBef>
              <a:buNone/>
            </a:pPr>
            <a:endParaRPr/>
          </a:p>
        </p:txBody>
      </p:sp>
      <p:sp>
        <p:nvSpPr>
          <p:cNvPr id="495" name="Shape 495"/>
          <p:cNvSpPr/>
          <p:nvPr/>
        </p:nvSpPr>
        <p:spPr>
          <a:xfrm>
            <a:off x="3557502" y="264826"/>
            <a:ext cx="253500" cy="256800"/>
          </a:xfrm>
          <a:prstGeom prst="rtTriangle">
            <a:avLst/>
          </a:prstGeom>
          <a:solidFill>
            <a:srgbClr val="0B5394"/>
          </a:solidFill>
          <a:ln>
            <a:noFill/>
          </a:ln>
        </p:spPr>
        <p:txBody>
          <a:bodyPr wrap="square" lIns="91425" tIns="91425" rIns="91425" bIns="91425" anchor="ctr" anchorCtr="0">
            <a:noAutofit/>
          </a:bodyPr>
          <a:lstStyle/>
          <a:p>
            <a:pPr lvl="0">
              <a:spcBef>
                <a:spcPts val="0"/>
              </a:spcBef>
              <a:buNone/>
            </a:pPr>
            <a:endParaRPr/>
          </a:p>
        </p:txBody>
      </p:sp>
      <p:sp>
        <p:nvSpPr>
          <p:cNvPr id="496" name="Shape 496"/>
          <p:cNvSpPr/>
          <p:nvPr/>
        </p:nvSpPr>
        <p:spPr>
          <a:xfrm>
            <a:off x="3557502" y="778348"/>
            <a:ext cx="253500" cy="256800"/>
          </a:xfrm>
          <a:prstGeom prst="rtTriangle">
            <a:avLst/>
          </a:prstGeom>
          <a:solidFill>
            <a:srgbClr val="0B5394"/>
          </a:solidFill>
          <a:ln>
            <a:noFill/>
          </a:ln>
        </p:spPr>
        <p:txBody>
          <a:bodyPr wrap="square" lIns="91425" tIns="91425" rIns="91425" bIns="91425" anchor="ctr" anchorCtr="0">
            <a:noAutofit/>
          </a:bodyPr>
          <a:lstStyle/>
          <a:p>
            <a:pPr lvl="0">
              <a:spcBef>
                <a:spcPts val="0"/>
              </a:spcBef>
              <a:buNone/>
            </a:pPr>
            <a:endParaRPr/>
          </a:p>
        </p:txBody>
      </p:sp>
      <p:sp>
        <p:nvSpPr>
          <p:cNvPr id="497" name="Shape 497"/>
          <p:cNvSpPr/>
          <p:nvPr/>
        </p:nvSpPr>
        <p:spPr>
          <a:xfrm>
            <a:off x="3050292" y="1291880"/>
            <a:ext cx="253500" cy="256800"/>
          </a:xfrm>
          <a:prstGeom prst="rtTriangle">
            <a:avLst/>
          </a:prstGeom>
          <a:solidFill>
            <a:srgbClr val="0B5394"/>
          </a:solidFill>
          <a:ln>
            <a:noFill/>
          </a:ln>
        </p:spPr>
        <p:txBody>
          <a:bodyPr wrap="square" lIns="91425" tIns="91425" rIns="91425" bIns="91425" anchor="ctr" anchorCtr="0">
            <a:noAutofit/>
          </a:bodyPr>
          <a:lstStyle/>
          <a:p>
            <a:pPr lvl="0">
              <a:spcBef>
                <a:spcPts val="0"/>
              </a:spcBef>
              <a:buNone/>
            </a:pPr>
            <a:endParaRPr/>
          </a:p>
        </p:txBody>
      </p:sp>
      <p:sp>
        <p:nvSpPr>
          <p:cNvPr id="498" name="Shape 498"/>
          <p:cNvSpPr/>
          <p:nvPr/>
        </p:nvSpPr>
        <p:spPr>
          <a:xfrm rot="-5400000">
            <a:off x="3809532" y="1293419"/>
            <a:ext cx="256800" cy="253500"/>
          </a:xfrm>
          <a:prstGeom prst="rtTriangle">
            <a:avLst/>
          </a:prstGeom>
          <a:solidFill>
            <a:srgbClr val="D434B1"/>
          </a:solidFill>
          <a:ln>
            <a:noFill/>
          </a:ln>
        </p:spPr>
        <p:txBody>
          <a:bodyPr wrap="square" lIns="91425" tIns="91425" rIns="91425" bIns="91425" anchor="ctr" anchorCtr="0">
            <a:noAutofit/>
          </a:bodyPr>
          <a:lstStyle/>
          <a:p>
            <a:pPr lvl="0">
              <a:spcBef>
                <a:spcPts val="0"/>
              </a:spcBef>
              <a:buNone/>
            </a:pPr>
            <a:endParaRPr/>
          </a:p>
        </p:txBody>
      </p:sp>
      <p:sp>
        <p:nvSpPr>
          <p:cNvPr id="499" name="Shape 499"/>
          <p:cNvSpPr/>
          <p:nvPr/>
        </p:nvSpPr>
        <p:spPr>
          <a:xfrm rot="5400000">
            <a:off x="3555884" y="4631526"/>
            <a:ext cx="256800" cy="253500"/>
          </a:xfrm>
          <a:prstGeom prst="rtTriangle">
            <a:avLst/>
          </a:prstGeom>
          <a:solidFill>
            <a:srgbClr val="00CECE"/>
          </a:solidFill>
          <a:ln>
            <a:noFill/>
          </a:ln>
        </p:spPr>
        <p:txBody>
          <a:bodyPr wrap="square" lIns="91425" tIns="91425" rIns="91425" bIns="91425" anchor="ctr" anchorCtr="0">
            <a:noAutofit/>
          </a:bodyPr>
          <a:lstStyle/>
          <a:p>
            <a:pPr lvl="0">
              <a:spcBef>
                <a:spcPts val="0"/>
              </a:spcBef>
              <a:buNone/>
            </a:pPr>
            <a:endParaRPr/>
          </a:p>
        </p:txBody>
      </p:sp>
      <p:sp>
        <p:nvSpPr>
          <p:cNvPr id="500" name="Shape 500"/>
          <p:cNvSpPr/>
          <p:nvPr/>
        </p:nvSpPr>
        <p:spPr>
          <a:xfrm rot="-5400000">
            <a:off x="4316693" y="4888253"/>
            <a:ext cx="256800" cy="253500"/>
          </a:xfrm>
          <a:prstGeom prst="rtTriangle">
            <a:avLst/>
          </a:prstGeom>
          <a:solidFill>
            <a:srgbClr val="D434B1"/>
          </a:solidFill>
          <a:ln>
            <a:noFill/>
          </a:ln>
        </p:spPr>
        <p:txBody>
          <a:bodyPr wrap="square" lIns="91425" tIns="91425" rIns="91425" bIns="91425" anchor="ctr" anchorCtr="0">
            <a:noAutofit/>
          </a:bodyPr>
          <a:lstStyle/>
          <a:p>
            <a:pPr lvl="0">
              <a:spcBef>
                <a:spcPts val="0"/>
              </a:spcBef>
              <a:buNone/>
            </a:pPr>
            <a:endParaRPr/>
          </a:p>
        </p:txBody>
      </p:sp>
      <p:sp>
        <p:nvSpPr>
          <p:cNvPr id="501" name="Shape 501"/>
          <p:cNvSpPr/>
          <p:nvPr/>
        </p:nvSpPr>
        <p:spPr>
          <a:xfrm rot="-5400000">
            <a:off x="5331126" y="779887"/>
            <a:ext cx="256800" cy="253500"/>
          </a:xfrm>
          <a:prstGeom prst="rtTriangle">
            <a:avLst/>
          </a:prstGeom>
          <a:solidFill>
            <a:srgbClr val="D434B1"/>
          </a:solidFill>
          <a:ln>
            <a:noFill/>
          </a:ln>
        </p:spPr>
        <p:txBody>
          <a:bodyPr wrap="square" lIns="91425" tIns="91425" rIns="91425" bIns="91425" anchor="ctr" anchorCtr="0">
            <a:noAutofit/>
          </a:bodyPr>
          <a:lstStyle/>
          <a:p>
            <a:pPr lvl="0">
              <a:spcBef>
                <a:spcPts val="0"/>
              </a:spcBef>
              <a:buNone/>
            </a:pPr>
            <a:endParaRPr/>
          </a:p>
        </p:txBody>
      </p:sp>
      <p:sp>
        <p:nvSpPr>
          <p:cNvPr id="502" name="Shape 502"/>
          <p:cNvSpPr/>
          <p:nvPr/>
        </p:nvSpPr>
        <p:spPr>
          <a:xfrm rot="10800000">
            <a:off x="5332808" y="1034930"/>
            <a:ext cx="253500" cy="256800"/>
          </a:xfrm>
          <a:prstGeom prst="rtTriangle">
            <a:avLst/>
          </a:prstGeom>
          <a:solidFill>
            <a:srgbClr val="0B5394"/>
          </a:solidFill>
          <a:ln>
            <a:noFill/>
          </a:ln>
        </p:spPr>
        <p:txBody>
          <a:bodyPr wrap="square" lIns="91425" tIns="91425" rIns="91425" bIns="91425" anchor="ctr" anchorCtr="0">
            <a:noAutofit/>
          </a:bodyPr>
          <a:lstStyle/>
          <a:p>
            <a:pPr lvl="0">
              <a:spcBef>
                <a:spcPts val="0"/>
              </a:spcBef>
              <a:buNone/>
            </a:pPr>
            <a:endParaRPr/>
          </a:p>
        </p:txBody>
      </p:sp>
      <p:sp>
        <p:nvSpPr>
          <p:cNvPr id="503" name="Shape 503"/>
          <p:cNvSpPr/>
          <p:nvPr/>
        </p:nvSpPr>
        <p:spPr>
          <a:xfrm rot="10800000">
            <a:off x="4825597" y="4116242"/>
            <a:ext cx="253500" cy="256800"/>
          </a:xfrm>
          <a:prstGeom prst="rtTriangle">
            <a:avLst/>
          </a:prstGeom>
          <a:solidFill>
            <a:srgbClr val="0B5394"/>
          </a:solidFill>
          <a:ln>
            <a:noFill/>
          </a:ln>
        </p:spPr>
        <p:txBody>
          <a:bodyPr wrap="square" lIns="91425" tIns="91425" rIns="91425" bIns="91425" anchor="ctr" anchorCtr="0">
            <a:noAutofit/>
          </a:bodyPr>
          <a:lstStyle/>
          <a:p>
            <a:pPr lvl="0">
              <a:spcBef>
                <a:spcPts val="0"/>
              </a:spcBef>
              <a:buNone/>
            </a:pPr>
            <a:endParaRPr/>
          </a:p>
        </p:txBody>
      </p:sp>
      <p:sp>
        <p:nvSpPr>
          <p:cNvPr id="504" name="Shape 504"/>
          <p:cNvSpPr/>
          <p:nvPr/>
        </p:nvSpPr>
        <p:spPr>
          <a:xfrm rot="-5400000">
            <a:off x="4823916" y="4888253"/>
            <a:ext cx="256800" cy="253500"/>
          </a:xfrm>
          <a:prstGeom prst="rtTriangle">
            <a:avLst/>
          </a:prstGeom>
          <a:solidFill>
            <a:srgbClr val="D434B1"/>
          </a:solidFill>
          <a:ln>
            <a:noFill/>
          </a:ln>
        </p:spPr>
        <p:txBody>
          <a:bodyPr wrap="square" lIns="91425" tIns="91425" rIns="91425" bIns="91425" anchor="ctr" anchorCtr="0">
            <a:noAutofit/>
          </a:bodyPr>
          <a:lstStyle/>
          <a:p>
            <a:pPr lvl="0">
              <a:spcBef>
                <a:spcPts val="0"/>
              </a:spcBef>
              <a:buNone/>
            </a:pPr>
            <a:endParaRPr/>
          </a:p>
        </p:txBody>
      </p:sp>
      <p:sp>
        <p:nvSpPr>
          <p:cNvPr id="505" name="Shape 505"/>
          <p:cNvSpPr/>
          <p:nvPr/>
        </p:nvSpPr>
        <p:spPr>
          <a:xfrm rot="-5400000">
            <a:off x="6345498" y="266365"/>
            <a:ext cx="256800" cy="253500"/>
          </a:xfrm>
          <a:prstGeom prst="rtTriangle">
            <a:avLst/>
          </a:prstGeom>
          <a:solidFill>
            <a:srgbClr val="00CECE"/>
          </a:solidFill>
          <a:ln>
            <a:noFill/>
          </a:ln>
        </p:spPr>
        <p:txBody>
          <a:bodyPr wrap="square" lIns="91425" tIns="91425" rIns="91425" bIns="91425" anchor="ctr" anchorCtr="0">
            <a:noAutofit/>
          </a:bodyPr>
          <a:lstStyle/>
          <a:p>
            <a:pPr lvl="0">
              <a:spcBef>
                <a:spcPts val="0"/>
              </a:spcBef>
              <a:buNone/>
            </a:pPr>
            <a:endParaRPr/>
          </a:p>
        </p:txBody>
      </p:sp>
      <p:sp>
        <p:nvSpPr>
          <p:cNvPr id="506" name="Shape 506"/>
          <p:cNvSpPr/>
          <p:nvPr/>
        </p:nvSpPr>
        <p:spPr>
          <a:xfrm rot="10800000">
            <a:off x="5839969" y="4116242"/>
            <a:ext cx="253500" cy="256800"/>
          </a:xfrm>
          <a:prstGeom prst="rtTriangle">
            <a:avLst/>
          </a:prstGeom>
          <a:solidFill>
            <a:srgbClr val="D434B1"/>
          </a:solidFill>
          <a:ln>
            <a:noFill/>
          </a:ln>
        </p:spPr>
        <p:txBody>
          <a:bodyPr wrap="square" lIns="91425" tIns="91425" rIns="91425" bIns="91425" anchor="ctr" anchorCtr="0">
            <a:noAutofit/>
          </a:bodyPr>
          <a:lstStyle/>
          <a:p>
            <a:pPr lvl="0">
              <a:spcBef>
                <a:spcPts val="0"/>
              </a:spcBef>
              <a:buNone/>
            </a:pPr>
            <a:endParaRPr/>
          </a:p>
        </p:txBody>
      </p:sp>
      <p:sp>
        <p:nvSpPr>
          <p:cNvPr id="507" name="Shape 507"/>
          <p:cNvSpPr/>
          <p:nvPr/>
        </p:nvSpPr>
        <p:spPr>
          <a:xfrm rot="-5400000">
            <a:off x="5838287" y="4374731"/>
            <a:ext cx="256800" cy="253500"/>
          </a:xfrm>
          <a:prstGeom prst="rtTriangle">
            <a:avLst/>
          </a:prstGeom>
          <a:solidFill>
            <a:srgbClr val="D434B1"/>
          </a:solidFill>
          <a:ln>
            <a:noFill/>
          </a:ln>
        </p:spPr>
        <p:txBody>
          <a:bodyPr wrap="square" lIns="91425" tIns="91425" rIns="91425" bIns="91425" anchor="ctr" anchorCtr="0">
            <a:noAutofit/>
          </a:bodyPr>
          <a:lstStyle/>
          <a:p>
            <a:pPr lvl="0">
              <a:spcBef>
                <a:spcPts val="0"/>
              </a:spcBef>
              <a:buNone/>
            </a:pPr>
            <a:endParaRPr/>
          </a:p>
        </p:txBody>
      </p:sp>
      <p:sp>
        <p:nvSpPr>
          <p:cNvPr id="508" name="Shape 508"/>
          <p:cNvSpPr/>
          <p:nvPr/>
        </p:nvSpPr>
        <p:spPr>
          <a:xfrm>
            <a:off x="6093469" y="4886714"/>
            <a:ext cx="253500" cy="256800"/>
          </a:xfrm>
          <a:prstGeom prst="rtTriangle">
            <a:avLst/>
          </a:prstGeom>
          <a:solidFill>
            <a:srgbClr val="0B5394"/>
          </a:solidFill>
          <a:ln>
            <a:noFill/>
          </a:ln>
        </p:spPr>
        <p:txBody>
          <a:bodyPr wrap="square" lIns="91425" tIns="91425" rIns="91425" bIns="91425" anchor="ctr" anchorCtr="0">
            <a:noAutofit/>
          </a:bodyPr>
          <a:lstStyle/>
          <a:p>
            <a:pPr lvl="0">
              <a:spcBef>
                <a:spcPts val="0"/>
              </a:spcBef>
              <a:buNone/>
            </a:pPr>
            <a:endParaRPr/>
          </a:p>
        </p:txBody>
      </p:sp>
      <p:sp>
        <p:nvSpPr>
          <p:cNvPr id="509" name="Shape 509"/>
          <p:cNvSpPr/>
          <p:nvPr/>
        </p:nvSpPr>
        <p:spPr>
          <a:xfrm rot="-5400000">
            <a:off x="6852659" y="1293419"/>
            <a:ext cx="256800" cy="253500"/>
          </a:xfrm>
          <a:prstGeom prst="rtTriangle">
            <a:avLst/>
          </a:prstGeom>
          <a:solidFill>
            <a:srgbClr val="00CECE"/>
          </a:solidFill>
          <a:ln>
            <a:noFill/>
          </a:ln>
        </p:spPr>
        <p:txBody>
          <a:bodyPr wrap="square" lIns="91425" tIns="91425" rIns="91425" bIns="91425" anchor="ctr" anchorCtr="0">
            <a:noAutofit/>
          </a:bodyPr>
          <a:lstStyle/>
          <a:p>
            <a:pPr lvl="0">
              <a:spcBef>
                <a:spcPts val="0"/>
              </a:spcBef>
              <a:buNone/>
            </a:pPr>
            <a:endParaRPr/>
          </a:p>
        </p:txBody>
      </p:sp>
      <p:sp>
        <p:nvSpPr>
          <p:cNvPr id="510" name="Shape 510"/>
          <p:cNvSpPr/>
          <p:nvPr/>
        </p:nvSpPr>
        <p:spPr>
          <a:xfrm rot="10800000">
            <a:off x="7868712" y="521398"/>
            <a:ext cx="253500" cy="256800"/>
          </a:xfrm>
          <a:prstGeom prst="rtTriangle">
            <a:avLst/>
          </a:prstGeom>
          <a:solidFill>
            <a:srgbClr val="D434B1"/>
          </a:solidFill>
          <a:ln>
            <a:noFill/>
          </a:ln>
        </p:spPr>
        <p:txBody>
          <a:bodyPr wrap="square" lIns="91425" tIns="91425" rIns="91425" bIns="91425" anchor="ctr" anchorCtr="0">
            <a:noAutofit/>
          </a:bodyPr>
          <a:lstStyle/>
          <a:p>
            <a:pPr lvl="0">
              <a:spcBef>
                <a:spcPts val="0"/>
              </a:spcBef>
              <a:buNone/>
            </a:pPr>
            <a:endParaRPr/>
          </a:p>
        </p:txBody>
      </p:sp>
      <p:sp>
        <p:nvSpPr>
          <p:cNvPr id="511" name="Shape 511"/>
          <p:cNvSpPr/>
          <p:nvPr/>
        </p:nvSpPr>
        <p:spPr>
          <a:xfrm rot="-5400000">
            <a:off x="7867031" y="779887"/>
            <a:ext cx="256800" cy="253500"/>
          </a:xfrm>
          <a:prstGeom prst="rtTriangle">
            <a:avLst/>
          </a:prstGeom>
          <a:solidFill>
            <a:srgbClr val="00CECE"/>
          </a:solidFill>
          <a:ln>
            <a:noFill/>
          </a:ln>
        </p:spPr>
        <p:txBody>
          <a:bodyPr wrap="square" lIns="91425" tIns="91425" rIns="91425" bIns="91425" anchor="ctr" anchorCtr="0">
            <a:noAutofit/>
          </a:bodyPr>
          <a:lstStyle/>
          <a:p>
            <a:pPr lvl="0">
              <a:spcBef>
                <a:spcPts val="0"/>
              </a:spcBef>
              <a:buNone/>
            </a:pPr>
            <a:endParaRPr/>
          </a:p>
        </p:txBody>
      </p:sp>
      <p:sp>
        <p:nvSpPr>
          <p:cNvPr id="512" name="Shape 512"/>
          <p:cNvSpPr/>
          <p:nvPr/>
        </p:nvSpPr>
        <p:spPr>
          <a:xfrm>
            <a:off x="8122212" y="264826"/>
            <a:ext cx="253500" cy="256800"/>
          </a:xfrm>
          <a:prstGeom prst="rtTriangle">
            <a:avLst/>
          </a:prstGeom>
          <a:solidFill>
            <a:srgbClr val="0B5394"/>
          </a:solidFill>
          <a:ln>
            <a:noFill/>
          </a:ln>
        </p:spPr>
        <p:txBody>
          <a:bodyPr wrap="square" lIns="91425" tIns="91425" rIns="91425" bIns="91425" anchor="ctr" anchorCtr="0">
            <a:noAutofit/>
          </a:bodyPr>
          <a:lstStyle/>
          <a:p>
            <a:pPr lvl="0">
              <a:spcBef>
                <a:spcPts val="0"/>
              </a:spcBef>
              <a:buNone/>
            </a:pPr>
            <a:endParaRPr/>
          </a:p>
        </p:txBody>
      </p:sp>
      <p:sp>
        <p:nvSpPr>
          <p:cNvPr id="513" name="Shape 513"/>
          <p:cNvSpPr/>
          <p:nvPr/>
        </p:nvSpPr>
        <p:spPr>
          <a:xfrm>
            <a:off x="8122212" y="778348"/>
            <a:ext cx="253500" cy="256800"/>
          </a:xfrm>
          <a:prstGeom prst="rtTriangle">
            <a:avLst/>
          </a:prstGeom>
          <a:solidFill>
            <a:srgbClr val="0B5394"/>
          </a:solidFill>
          <a:ln>
            <a:noFill/>
          </a:ln>
        </p:spPr>
        <p:txBody>
          <a:bodyPr wrap="square" lIns="91425" tIns="91425" rIns="91425" bIns="91425" anchor="ctr" anchorCtr="0">
            <a:noAutofit/>
          </a:bodyPr>
          <a:lstStyle/>
          <a:p>
            <a:pPr lvl="0">
              <a:spcBef>
                <a:spcPts val="0"/>
              </a:spcBef>
              <a:buNone/>
            </a:pPr>
            <a:endParaRPr/>
          </a:p>
        </p:txBody>
      </p:sp>
      <p:sp>
        <p:nvSpPr>
          <p:cNvPr id="514" name="Shape 514"/>
          <p:cNvSpPr/>
          <p:nvPr/>
        </p:nvSpPr>
        <p:spPr>
          <a:xfrm>
            <a:off x="7615001" y="1291880"/>
            <a:ext cx="253500" cy="256800"/>
          </a:xfrm>
          <a:prstGeom prst="rtTriangle">
            <a:avLst/>
          </a:prstGeom>
          <a:solidFill>
            <a:srgbClr val="0B5394"/>
          </a:solidFill>
          <a:ln>
            <a:noFill/>
          </a:ln>
        </p:spPr>
        <p:txBody>
          <a:bodyPr wrap="square" lIns="91425" tIns="91425" rIns="91425" bIns="91425" anchor="ctr" anchorCtr="0">
            <a:noAutofit/>
          </a:bodyPr>
          <a:lstStyle/>
          <a:p>
            <a:pPr lvl="0">
              <a:spcBef>
                <a:spcPts val="0"/>
              </a:spcBef>
              <a:buNone/>
            </a:pPr>
            <a:endParaRPr/>
          </a:p>
        </p:txBody>
      </p:sp>
      <p:sp>
        <p:nvSpPr>
          <p:cNvPr id="515" name="Shape 515"/>
          <p:cNvSpPr/>
          <p:nvPr/>
        </p:nvSpPr>
        <p:spPr>
          <a:xfrm rot="-5400000">
            <a:off x="8374241" y="1293419"/>
            <a:ext cx="256800" cy="253500"/>
          </a:xfrm>
          <a:prstGeom prst="rtTriangle">
            <a:avLst/>
          </a:prstGeom>
          <a:solidFill>
            <a:srgbClr val="D434B1"/>
          </a:solidFill>
          <a:ln>
            <a:noFill/>
          </a:ln>
        </p:spPr>
        <p:txBody>
          <a:bodyPr wrap="square" lIns="91425" tIns="91425" rIns="91425" bIns="91425" anchor="ctr" anchorCtr="0">
            <a:noAutofit/>
          </a:bodyPr>
          <a:lstStyle/>
          <a:p>
            <a:pPr lvl="0">
              <a:spcBef>
                <a:spcPts val="0"/>
              </a:spcBef>
              <a:buNone/>
            </a:pPr>
            <a:endParaRPr/>
          </a:p>
        </p:txBody>
      </p:sp>
      <p:sp>
        <p:nvSpPr>
          <p:cNvPr id="516" name="Shape 516"/>
          <p:cNvSpPr/>
          <p:nvPr/>
        </p:nvSpPr>
        <p:spPr>
          <a:xfrm rot="5400000">
            <a:off x="8120593" y="4631526"/>
            <a:ext cx="256800" cy="253500"/>
          </a:xfrm>
          <a:prstGeom prst="rtTriangle">
            <a:avLst/>
          </a:prstGeom>
          <a:solidFill>
            <a:srgbClr val="00CECE"/>
          </a:solidFill>
          <a:ln>
            <a:noFill/>
          </a:ln>
        </p:spPr>
        <p:txBody>
          <a:bodyPr wrap="square" lIns="91425" tIns="91425" rIns="91425" bIns="91425" anchor="ctr" anchorCtr="0">
            <a:noAutofit/>
          </a:bodyPr>
          <a:lstStyle/>
          <a:p>
            <a:pPr lvl="0">
              <a:spcBef>
                <a:spcPts val="0"/>
              </a:spcBef>
              <a:buNone/>
            </a:pPr>
            <a:endParaRPr/>
          </a:p>
        </p:txBody>
      </p:sp>
      <p:sp>
        <p:nvSpPr>
          <p:cNvPr id="517" name="Shape 517"/>
          <p:cNvSpPr/>
          <p:nvPr/>
        </p:nvSpPr>
        <p:spPr>
          <a:xfrm rot="-5400000">
            <a:off x="8881402" y="4888253"/>
            <a:ext cx="256800" cy="253500"/>
          </a:xfrm>
          <a:prstGeom prst="rtTriangle">
            <a:avLst/>
          </a:prstGeom>
          <a:solidFill>
            <a:srgbClr val="D434B1"/>
          </a:solidFill>
          <a:ln>
            <a:noFill/>
          </a:ln>
        </p:spPr>
        <p:txBody>
          <a:bodyPr wrap="square" lIns="91425" tIns="91425" rIns="91425" bIns="91425" anchor="ctr" anchorCtr="0">
            <a:noAutofit/>
          </a:bodyPr>
          <a:lstStyle/>
          <a:p>
            <a:pPr lvl="0">
              <a:spcBef>
                <a:spcPts val="0"/>
              </a:spcBef>
              <a:buNone/>
            </a:pPr>
            <a:endParaRPr/>
          </a:p>
        </p:txBody>
      </p:sp>
      <p:sp>
        <p:nvSpPr>
          <p:cNvPr id="518" name="Shape 518"/>
          <p:cNvSpPr/>
          <p:nvPr/>
        </p:nvSpPr>
        <p:spPr>
          <a:xfrm>
            <a:off x="7177" y="1291880"/>
            <a:ext cx="253500" cy="256800"/>
          </a:xfrm>
          <a:prstGeom prst="rtTriangle">
            <a:avLst/>
          </a:prstGeom>
          <a:solidFill>
            <a:srgbClr val="D434B1"/>
          </a:solidFill>
          <a:ln>
            <a:noFill/>
          </a:ln>
        </p:spPr>
        <p:txBody>
          <a:bodyPr wrap="square" lIns="91425" tIns="91425" rIns="91425" bIns="91425" anchor="ctr" anchorCtr="0">
            <a:noAutofit/>
          </a:bodyPr>
          <a:lstStyle/>
          <a:p>
            <a:pPr lvl="0">
              <a:spcBef>
                <a:spcPts val="0"/>
              </a:spcBef>
              <a:buNone/>
            </a:pPr>
            <a:endParaRPr/>
          </a:p>
        </p:txBody>
      </p:sp>
      <p:grpSp>
        <p:nvGrpSpPr>
          <p:cNvPr id="519" name="Shape 519"/>
          <p:cNvGrpSpPr/>
          <p:nvPr/>
        </p:nvGrpSpPr>
        <p:grpSpPr>
          <a:xfrm>
            <a:off x="7177" y="264826"/>
            <a:ext cx="8875696" cy="4878688"/>
            <a:chOff x="7177" y="264826"/>
            <a:chExt cx="8875696" cy="4878688"/>
          </a:xfrm>
        </p:grpSpPr>
        <p:sp>
          <p:nvSpPr>
            <p:cNvPr id="520" name="Shape 520"/>
            <p:cNvSpPr/>
            <p:nvPr/>
          </p:nvSpPr>
          <p:spPr>
            <a:xfrm>
              <a:off x="7177" y="264826"/>
              <a:ext cx="253500" cy="256800"/>
            </a:xfrm>
            <a:prstGeom prst="rtTriangle">
              <a:avLst/>
            </a:prstGeom>
            <a:solidFill>
              <a:schemeClr val="accent5"/>
            </a:solidFill>
            <a:ln>
              <a:noFill/>
            </a:ln>
          </p:spPr>
          <p:txBody>
            <a:bodyPr wrap="square" lIns="91425" tIns="91425" rIns="91425" bIns="91425" anchor="ctr" anchorCtr="0">
              <a:noAutofit/>
            </a:bodyPr>
            <a:lstStyle/>
            <a:p>
              <a:pPr lvl="0">
                <a:spcBef>
                  <a:spcPts val="0"/>
                </a:spcBef>
                <a:buNone/>
              </a:pPr>
              <a:endParaRPr/>
            </a:p>
          </p:txBody>
        </p:sp>
        <p:sp>
          <p:nvSpPr>
            <p:cNvPr id="521" name="Shape 521"/>
            <p:cNvSpPr/>
            <p:nvPr/>
          </p:nvSpPr>
          <p:spPr>
            <a:xfrm>
              <a:off x="7177" y="4886714"/>
              <a:ext cx="253500" cy="256800"/>
            </a:xfrm>
            <a:prstGeom prst="rtTriangle">
              <a:avLst/>
            </a:prstGeom>
            <a:solidFill>
              <a:schemeClr val="accent5"/>
            </a:solidFill>
            <a:ln>
              <a:noFill/>
            </a:ln>
          </p:spPr>
          <p:txBody>
            <a:bodyPr wrap="square" lIns="91425" tIns="91425" rIns="91425" bIns="91425" anchor="ctr" anchorCtr="0">
              <a:noAutofit/>
            </a:bodyPr>
            <a:lstStyle/>
            <a:p>
              <a:pPr lvl="0">
                <a:spcBef>
                  <a:spcPts val="0"/>
                </a:spcBef>
                <a:buNone/>
              </a:pPr>
              <a:endParaRPr/>
            </a:p>
          </p:txBody>
        </p:sp>
        <p:sp>
          <p:nvSpPr>
            <p:cNvPr id="522" name="Shape 522"/>
            <p:cNvSpPr/>
            <p:nvPr/>
          </p:nvSpPr>
          <p:spPr>
            <a:xfrm rot="10800000">
              <a:off x="768098" y="4629764"/>
              <a:ext cx="253500" cy="256800"/>
            </a:xfrm>
            <a:prstGeom prst="rtTriangle">
              <a:avLst/>
            </a:prstGeom>
            <a:solidFill>
              <a:schemeClr val="accent5"/>
            </a:solidFill>
            <a:ln>
              <a:noFill/>
            </a:ln>
          </p:spPr>
          <p:txBody>
            <a:bodyPr wrap="square" lIns="91425" tIns="91425" rIns="91425" bIns="91425" anchor="ctr" anchorCtr="0">
              <a:noAutofit/>
            </a:bodyPr>
            <a:lstStyle/>
            <a:p>
              <a:pPr lvl="0">
                <a:spcBef>
                  <a:spcPts val="0"/>
                </a:spcBef>
                <a:buNone/>
              </a:pPr>
              <a:endParaRPr/>
            </a:p>
          </p:txBody>
        </p:sp>
        <p:sp>
          <p:nvSpPr>
            <p:cNvPr id="523" name="Shape 523"/>
            <p:cNvSpPr/>
            <p:nvPr/>
          </p:nvSpPr>
          <p:spPr>
            <a:xfrm>
              <a:off x="1528759" y="1291880"/>
              <a:ext cx="253500" cy="256800"/>
            </a:xfrm>
            <a:prstGeom prst="rtTriangle">
              <a:avLst/>
            </a:prstGeom>
            <a:solidFill>
              <a:schemeClr val="accent5"/>
            </a:solidFill>
            <a:ln>
              <a:noFill/>
            </a:ln>
          </p:spPr>
          <p:txBody>
            <a:bodyPr wrap="square" lIns="91425" tIns="91425" rIns="91425" bIns="91425" anchor="ctr" anchorCtr="0">
              <a:noAutofit/>
            </a:bodyPr>
            <a:lstStyle/>
            <a:p>
              <a:pPr lvl="0">
                <a:spcBef>
                  <a:spcPts val="0"/>
                </a:spcBef>
                <a:buNone/>
              </a:pPr>
              <a:endParaRPr/>
            </a:p>
          </p:txBody>
        </p:sp>
        <p:sp>
          <p:nvSpPr>
            <p:cNvPr id="524" name="Shape 524"/>
            <p:cNvSpPr/>
            <p:nvPr/>
          </p:nvSpPr>
          <p:spPr>
            <a:xfrm>
              <a:off x="2543131" y="778348"/>
              <a:ext cx="253500" cy="256800"/>
            </a:xfrm>
            <a:prstGeom prst="rtTriangle">
              <a:avLst/>
            </a:prstGeom>
            <a:solidFill>
              <a:schemeClr val="accent5"/>
            </a:solidFill>
            <a:ln>
              <a:noFill/>
            </a:ln>
          </p:spPr>
          <p:txBody>
            <a:bodyPr wrap="square" lIns="91425" tIns="91425" rIns="91425" bIns="91425" anchor="ctr" anchorCtr="0">
              <a:noAutofit/>
            </a:bodyPr>
            <a:lstStyle/>
            <a:p>
              <a:pPr lvl="0">
                <a:spcBef>
                  <a:spcPts val="0"/>
                </a:spcBef>
                <a:buNone/>
              </a:pPr>
              <a:endParaRPr/>
            </a:p>
          </p:txBody>
        </p:sp>
        <p:sp>
          <p:nvSpPr>
            <p:cNvPr id="525" name="Shape 525"/>
            <p:cNvSpPr/>
            <p:nvPr/>
          </p:nvSpPr>
          <p:spPr>
            <a:xfrm>
              <a:off x="2035920" y="4886714"/>
              <a:ext cx="253500" cy="256800"/>
            </a:xfrm>
            <a:prstGeom prst="rtTriangle">
              <a:avLst/>
            </a:prstGeom>
            <a:solidFill>
              <a:schemeClr val="accent5"/>
            </a:solidFill>
            <a:ln>
              <a:noFill/>
            </a:ln>
          </p:spPr>
          <p:txBody>
            <a:bodyPr wrap="square" lIns="91425" tIns="91425" rIns="91425" bIns="91425" anchor="ctr" anchorCtr="0">
              <a:noAutofit/>
            </a:bodyPr>
            <a:lstStyle/>
            <a:p>
              <a:pPr lvl="0">
                <a:spcBef>
                  <a:spcPts val="0"/>
                </a:spcBef>
                <a:buNone/>
              </a:pPr>
              <a:endParaRPr/>
            </a:p>
          </p:txBody>
        </p:sp>
        <p:sp>
          <p:nvSpPr>
            <p:cNvPr id="526" name="Shape 526"/>
            <p:cNvSpPr/>
            <p:nvPr/>
          </p:nvSpPr>
          <p:spPr>
            <a:xfrm>
              <a:off x="3050292" y="4886714"/>
              <a:ext cx="253500" cy="256800"/>
            </a:xfrm>
            <a:prstGeom prst="rtTriangle">
              <a:avLst/>
            </a:prstGeom>
            <a:solidFill>
              <a:schemeClr val="accent5"/>
            </a:solidFill>
            <a:ln>
              <a:noFill/>
            </a:ln>
          </p:spPr>
          <p:txBody>
            <a:bodyPr wrap="square" lIns="91425" tIns="91425" rIns="91425" bIns="91425" anchor="ctr" anchorCtr="0">
              <a:noAutofit/>
            </a:bodyPr>
            <a:lstStyle/>
            <a:p>
              <a:pPr lvl="0">
                <a:spcBef>
                  <a:spcPts val="0"/>
                </a:spcBef>
                <a:buNone/>
              </a:pPr>
              <a:endParaRPr/>
            </a:p>
          </p:txBody>
        </p:sp>
        <p:sp>
          <p:nvSpPr>
            <p:cNvPr id="527" name="Shape 527"/>
            <p:cNvSpPr/>
            <p:nvPr/>
          </p:nvSpPr>
          <p:spPr>
            <a:xfrm>
              <a:off x="3557502" y="4886714"/>
              <a:ext cx="253500" cy="256800"/>
            </a:xfrm>
            <a:prstGeom prst="rtTriangle">
              <a:avLst/>
            </a:prstGeom>
            <a:solidFill>
              <a:schemeClr val="accent5"/>
            </a:solidFill>
            <a:ln>
              <a:noFill/>
            </a:ln>
          </p:spPr>
          <p:txBody>
            <a:bodyPr wrap="square" lIns="91425" tIns="91425" rIns="91425" bIns="91425" anchor="ctr" anchorCtr="0">
              <a:noAutofit/>
            </a:bodyPr>
            <a:lstStyle/>
            <a:p>
              <a:pPr lvl="0">
                <a:spcBef>
                  <a:spcPts val="0"/>
                </a:spcBef>
                <a:buNone/>
              </a:pPr>
              <a:endParaRPr/>
            </a:p>
          </p:txBody>
        </p:sp>
        <p:sp>
          <p:nvSpPr>
            <p:cNvPr id="528" name="Shape 528"/>
            <p:cNvSpPr/>
            <p:nvPr/>
          </p:nvSpPr>
          <p:spPr>
            <a:xfrm>
              <a:off x="4064663" y="264826"/>
              <a:ext cx="253500" cy="256800"/>
            </a:xfrm>
            <a:prstGeom prst="rtTriangle">
              <a:avLst/>
            </a:prstGeom>
            <a:solidFill>
              <a:schemeClr val="accent5"/>
            </a:solidFill>
            <a:ln>
              <a:noFill/>
            </a:ln>
          </p:spPr>
          <p:txBody>
            <a:bodyPr wrap="square" lIns="91425" tIns="91425" rIns="91425" bIns="91425" anchor="ctr" anchorCtr="0">
              <a:noAutofit/>
            </a:bodyPr>
            <a:lstStyle/>
            <a:p>
              <a:pPr lvl="0">
                <a:spcBef>
                  <a:spcPts val="0"/>
                </a:spcBef>
                <a:buNone/>
              </a:pPr>
              <a:endParaRPr/>
            </a:p>
          </p:txBody>
        </p:sp>
        <p:sp>
          <p:nvSpPr>
            <p:cNvPr id="529" name="Shape 529"/>
            <p:cNvSpPr/>
            <p:nvPr/>
          </p:nvSpPr>
          <p:spPr>
            <a:xfrm>
              <a:off x="4064663" y="778348"/>
              <a:ext cx="253500" cy="256800"/>
            </a:xfrm>
            <a:prstGeom prst="rtTriangle">
              <a:avLst/>
            </a:prstGeom>
            <a:solidFill>
              <a:schemeClr val="accent5"/>
            </a:solidFill>
            <a:ln>
              <a:noFill/>
            </a:ln>
          </p:spPr>
          <p:txBody>
            <a:bodyPr wrap="square" lIns="91425" tIns="91425" rIns="91425" bIns="91425" anchor="ctr" anchorCtr="0">
              <a:noAutofit/>
            </a:bodyPr>
            <a:lstStyle/>
            <a:p>
              <a:pPr lvl="0">
                <a:spcBef>
                  <a:spcPts val="0"/>
                </a:spcBef>
                <a:buNone/>
              </a:pPr>
              <a:endParaRPr/>
            </a:p>
          </p:txBody>
        </p:sp>
        <p:sp>
          <p:nvSpPr>
            <p:cNvPr id="530" name="Shape 530"/>
            <p:cNvSpPr/>
            <p:nvPr/>
          </p:nvSpPr>
          <p:spPr>
            <a:xfrm>
              <a:off x="4064663" y="4373192"/>
              <a:ext cx="253500" cy="256800"/>
            </a:xfrm>
            <a:prstGeom prst="rtTriangle">
              <a:avLst/>
            </a:prstGeom>
            <a:solidFill>
              <a:schemeClr val="accent5"/>
            </a:solidFill>
            <a:ln>
              <a:noFill/>
            </a:ln>
          </p:spPr>
          <p:txBody>
            <a:bodyPr wrap="square" lIns="91425" tIns="91425" rIns="91425" bIns="91425" anchor="ctr" anchorCtr="0">
              <a:noAutofit/>
            </a:bodyPr>
            <a:lstStyle/>
            <a:p>
              <a:pPr lvl="0">
                <a:spcBef>
                  <a:spcPts val="0"/>
                </a:spcBef>
                <a:buNone/>
              </a:pPr>
              <a:endParaRPr/>
            </a:p>
          </p:txBody>
        </p:sp>
        <p:sp>
          <p:nvSpPr>
            <p:cNvPr id="531" name="Shape 531"/>
            <p:cNvSpPr/>
            <p:nvPr/>
          </p:nvSpPr>
          <p:spPr>
            <a:xfrm>
              <a:off x="4571886" y="4886714"/>
              <a:ext cx="253500" cy="256800"/>
            </a:xfrm>
            <a:prstGeom prst="rtTriangle">
              <a:avLst/>
            </a:prstGeom>
            <a:solidFill>
              <a:schemeClr val="accent5"/>
            </a:solidFill>
            <a:ln>
              <a:noFill/>
            </a:ln>
          </p:spPr>
          <p:txBody>
            <a:bodyPr wrap="square" lIns="91425" tIns="91425" rIns="91425" bIns="91425" anchor="ctr" anchorCtr="0">
              <a:noAutofit/>
            </a:bodyPr>
            <a:lstStyle/>
            <a:p>
              <a:pPr lvl="0">
                <a:spcBef>
                  <a:spcPts val="0"/>
                </a:spcBef>
                <a:buNone/>
              </a:pPr>
              <a:endParaRPr/>
            </a:p>
          </p:txBody>
        </p:sp>
        <p:sp>
          <p:nvSpPr>
            <p:cNvPr id="532" name="Shape 532"/>
            <p:cNvSpPr/>
            <p:nvPr/>
          </p:nvSpPr>
          <p:spPr>
            <a:xfrm>
              <a:off x="6093469" y="1291880"/>
              <a:ext cx="253500" cy="256800"/>
            </a:xfrm>
            <a:prstGeom prst="rtTriangle">
              <a:avLst/>
            </a:prstGeom>
            <a:solidFill>
              <a:schemeClr val="accent5"/>
            </a:solidFill>
            <a:ln>
              <a:noFill/>
            </a:ln>
          </p:spPr>
          <p:txBody>
            <a:bodyPr wrap="square" lIns="91425" tIns="91425" rIns="91425" bIns="91425" anchor="ctr" anchorCtr="0">
              <a:noAutofit/>
            </a:bodyPr>
            <a:lstStyle/>
            <a:p>
              <a:pPr lvl="0">
                <a:spcBef>
                  <a:spcPts val="0"/>
                </a:spcBef>
                <a:buNone/>
              </a:pPr>
              <a:endParaRPr/>
            </a:p>
          </p:txBody>
        </p:sp>
        <p:sp>
          <p:nvSpPr>
            <p:cNvPr id="533" name="Shape 533"/>
            <p:cNvSpPr/>
            <p:nvPr/>
          </p:nvSpPr>
          <p:spPr>
            <a:xfrm>
              <a:off x="7107840" y="778348"/>
              <a:ext cx="253500" cy="256800"/>
            </a:xfrm>
            <a:prstGeom prst="rtTriangle">
              <a:avLst/>
            </a:prstGeom>
            <a:solidFill>
              <a:schemeClr val="accent5"/>
            </a:solidFill>
            <a:ln>
              <a:noFill/>
            </a:ln>
          </p:spPr>
          <p:txBody>
            <a:bodyPr wrap="square" lIns="91425" tIns="91425" rIns="91425" bIns="91425" anchor="ctr" anchorCtr="0">
              <a:noAutofit/>
            </a:bodyPr>
            <a:lstStyle/>
            <a:p>
              <a:pPr lvl="0">
                <a:spcBef>
                  <a:spcPts val="0"/>
                </a:spcBef>
                <a:buNone/>
              </a:pPr>
              <a:endParaRPr/>
            </a:p>
          </p:txBody>
        </p:sp>
        <p:sp>
          <p:nvSpPr>
            <p:cNvPr id="534" name="Shape 534"/>
            <p:cNvSpPr/>
            <p:nvPr/>
          </p:nvSpPr>
          <p:spPr>
            <a:xfrm>
              <a:off x="7107840" y="1291880"/>
              <a:ext cx="253500" cy="256800"/>
            </a:xfrm>
            <a:prstGeom prst="rtTriangle">
              <a:avLst/>
            </a:prstGeom>
            <a:solidFill>
              <a:schemeClr val="accent5"/>
            </a:solidFill>
            <a:ln>
              <a:noFill/>
            </a:ln>
          </p:spPr>
          <p:txBody>
            <a:bodyPr wrap="square" lIns="91425" tIns="91425" rIns="91425" bIns="91425" anchor="ctr" anchorCtr="0">
              <a:noAutofit/>
            </a:bodyPr>
            <a:lstStyle/>
            <a:p>
              <a:pPr lvl="0">
                <a:spcBef>
                  <a:spcPts val="0"/>
                </a:spcBef>
                <a:buNone/>
              </a:pPr>
              <a:endParaRPr/>
            </a:p>
          </p:txBody>
        </p:sp>
        <p:sp>
          <p:nvSpPr>
            <p:cNvPr id="535" name="Shape 535"/>
            <p:cNvSpPr/>
            <p:nvPr/>
          </p:nvSpPr>
          <p:spPr>
            <a:xfrm>
              <a:off x="6600630" y="4886714"/>
              <a:ext cx="253500" cy="256800"/>
            </a:xfrm>
            <a:prstGeom prst="rtTriangle">
              <a:avLst/>
            </a:prstGeom>
            <a:solidFill>
              <a:schemeClr val="accent5"/>
            </a:solidFill>
            <a:ln>
              <a:noFill/>
            </a:ln>
          </p:spPr>
          <p:txBody>
            <a:bodyPr wrap="square" lIns="91425" tIns="91425" rIns="91425" bIns="91425" anchor="ctr" anchorCtr="0">
              <a:noAutofit/>
            </a:bodyPr>
            <a:lstStyle/>
            <a:p>
              <a:pPr lvl="0">
                <a:spcBef>
                  <a:spcPts val="0"/>
                </a:spcBef>
                <a:buNone/>
              </a:pPr>
              <a:endParaRPr/>
            </a:p>
          </p:txBody>
        </p:sp>
        <p:sp>
          <p:nvSpPr>
            <p:cNvPr id="536" name="Shape 536"/>
            <p:cNvSpPr/>
            <p:nvPr/>
          </p:nvSpPr>
          <p:spPr>
            <a:xfrm>
              <a:off x="7615001" y="264826"/>
              <a:ext cx="253500" cy="256800"/>
            </a:xfrm>
            <a:prstGeom prst="rtTriangle">
              <a:avLst/>
            </a:prstGeom>
            <a:solidFill>
              <a:schemeClr val="accent5"/>
            </a:solidFill>
            <a:ln>
              <a:noFill/>
            </a:ln>
          </p:spPr>
          <p:txBody>
            <a:bodyPr wrap="square" lIns="91425" tIns="91425" rIns="91425" bIns="91425" anchor="ctr" anchorCtr="0">
              <a:noAutofit/>
            </a:bodyPr>
            <a:lstStyle/>
            <a:p>
              <a:pPr lvl="0">
                <a:spcBef>
                  <a:spcPts val="0"/>
                </a:spcBef>
                <a:buNone/>
              </a:pPr>
              <a:endParaRPr/>
            </a:p>
          </p:txBody>
        </p:sp>
        <p:sp>
          <p:nvSpPr>
            <p:cNvPr id="537" name="Shape 537"/>
            <p:cNvSpPr/>
            <p:nvPr/>
          </p:nvSpPr>
          <p:spPr>
            <a:xfrm>
              <a:off x="7615001" y="4886714"/>
              <a:ext cx="253500" cy="256800"/>
            </a:xfrm>
            <a:prstGeom prst="rtTriangle">
              <a:avLst/>
            </a:prstGeom>
            <a:solidFill>
              <a:schemeClr val="accent5"/>
            </a:solidFill>
            <a:ln>
              <a:noFill/>
            </a:ln>
          </p:spPr>
          <p:txBody>
            <a:bodyPr wrap="square" lIns="91425" tIns="91425" rIns="91425" bIns="91425" anchor="ctr" anchorCtr="0">
              <a:noAutofit/>
            </a:bodyPr>
            <a:lstStyle/>
            <a:p>
              <a:pPr lvl="0">
                <a:spcBef>
                  <a:spcPts val="0"/>
                </a:spcBef>
                <a:buNone/>
              </a:pPr>
              <a:endParaRPr/>
            </a:p>
          </p:txBody>
        </p:sp>
        <p:sp>
          <p:nvSpPr>
            <p:cNvPr id="538" name="Shape 538"/>
            <p:cNvSpPr/>
            <p:nvPr/>
          </p:nvSpPr>
          <p:spPr>
            <a:xfrm>
              <a:off x="8122212" y="4373192"/>
              <a:ext cx="253500" cy="256800"/>
            </a:xfrm>
            <a:prstGeom prst="rtTriangle">
              <a:avLst/>
            </a:prstGeom>
            <a:solidFill>
              <a:schemeClr val="accent5"/>
            </a:solidFill>
            <a:ln>
              <a:noFill/>
            </a:ln>
          </p:spPr>
          <p:txBody>
            <a:bodyPr wrap="square" lIns="91425" tIns="91425" rIns="91425" bIns="91425" anchor="ctr" anchorCtr="0">
              <a:noAutofit/>
            </a:bodyPr>
            <a:lstStyle/>
            <a:p>
              <a:pPr lvl="0">
                <a:spcBef>
                  <a:spcPts val="0"/>
                </a:spcBef>
                <a:buNone/>
              </a:pPr>
              <a:endParaRPr/>
            </a:p>
          </p:txBody>
        </p:sp>
        <p:sp>
          <p:nvSpPr>
            <p:cNvPr id="539" name="Shape 539"/>
            <p:cNvSpPr/>
            <p:nvPr/>
          </p:nvSpPr>
          <p:spPr>
            <a:xfrm>
              <a:off x="8122212" y="4886714"/>
              <a:ext cx="253500" cy="256800"/>
            </a:xfrm>
            <a:prstGeom prst="rtTriangle">
              <a:avLst/>
            </a:prstGeom>
            <a:solidFill>
              <a:schemeClr val="accent5"/>
            </a:solidFill>
            <a:ln>
              <a:noFill/>
            </a:ln>
          </p:spPr>
          <p:txBody>
            <a:bodyPr wrap="square" lIns="91425" tIns="91425" rIns="91425" bIns="91425" anchor="ctr" anchorCtr="0">
              <a:noAutofit/>
            </a:bodyPr>
            <a:lstStyle/>
            <a:p>
              <a:pPr lvl="0">
                <a:spcBef>
                  <a:spcPts val="0"/>
                </a:spcBef>
                <a:buNone/>
              </a:pPr>
              <a:endParaRPr/>
            </a:p>
          </p:txBody>
        </p:sp>
        <p:sp>
          <p:nvSpPr>
            <p:cNvPr id="540" name="Shape 540"/>
            <p:cNvSpPr/>
            <p:nvPr/>
          </p:nvSpPr>
          <p:spPr>
            <a:xfrm>
              <a:off x="8629373" y="264826"/>
              <a:ext cx="253500" cy="256800"/>
            </a:xfrm>
            <a:prstGeom prst="rtTriangle">
              <a:avLst/>
            </a:prstGeom>
            <a:solidFill>
              <a:schemeClr val="accent5"/>
            </a:solidFill>
            <a:ln>
              <a:noFill/>
            </a:ln>
          </p:spPr>
          <p:txBody>
            <a:bodyPr wrap="square" lIns="91425" tIns="91425" rIns="91425" bIns="91425" anchor="ctr" anchorCtr="0">
              <a:noAutofit/>
            </a:bodyPr>
            <a:lstStyle/>
            <a:p>
              <a:pPr lvl="0">
                <a:spcBef>
                  <a:spcPts val="0"/>
                </a:spcBef>
                <a:buNone/>
              </a:pPr>
              <a:endParaRPr/>
            </a:p>
          </p:txBody>
        </p:sp>
        <p:sp>
          <p:nvSpPr>
            <p:cNvPr id="541" name="Shape 541"/>
            <p:cNvSpPr/>
            <p:nvPr/>
          </p:nvSpPr>
          <p:spPr>
            <a:xfrm>
              <a:off x="8629373" y="778348"/>
              <a:ext cx="253500" cy="256800"/>
            </a:xfrm>
            <a:prstGeom prst="rtTriangle">
              <a:avLst/>
            </a:prstGeom>
            <a:solidFill>
              <a:schemeClr val="accent5"/>
            </a:solidFill>
            <a:ln>
              <a:noFill/>
            </a:ln>
          </p:spPr>
          <p:txBody>
            <a:bodyPr wrap="square" lIns="91425" tIns="91425" rIns="91425" bIns="91425" anchor="ctr" anchorCtr="0">
              <a:noAutofit/>
            </a:bodyPr>
            <a:lstStyle/>
            <a:p>
              <a:pPr lvl="0">
                <a:spcBef>
                  <a:spcPts val="0"/>
                </a:spcBef>
                <a:buNone/>
              </a:pPr>
              <a:endParaRPr/>
            </a:p>
          </p:txBody>
        </p:sp>
        <p:sp>
          <p:nvSpPr>
            <p:cNvPr id="542" name="Shape 542"/>
            <p:cNvSpPr/>
            <p:nvPr/>
          </p:nvSpPr>
          <p:spPr>
            <a:xfrm>
              <a:off x="8629373" y="4373192"/>
              <a:ext cx="253500" cy="256800"/>
            </a:xfrm>
            <a:prstGeom prst="rtTriangle">
              <a:avLst/>
            </a:prstGeom>
            <a:solidFill>
              <a:schemeClr val="accent5"/>
            </a:solidFill>
            <a:ln>
              <a:noFill/>
            </a:ln>
          </p:spPr>
          <p:txBody>
            <a:bodyPr wrap="square" lIns="91425" tIns="91425" rIns="91425" bIns="91425" anchor="ctr" anchorCtr="0">
              <a:noAutofit/>
            </a:bodyPr>
            <a:lstStyle/>
            <a:p>
              <a:pPr lvl="0">
                <a:spcBef>
                  <a:spcPts val="0"/>
                </a:spcBef>
                <a:buNone/>
              </a:pPr>
              <a:endParaRPr/>
            </a:p>
          </p:txBody>
        </p:sp>
        <p:sp>
          <p:nvSpPr>
            <p:cNvPr id="543" name="Shape 543"/>
            <p:cNvSpPr/>
            <p:nvPr/>
          </p:nvSpPr>
          <p:spPr>
            <a:xfrm>
              <a:off x="8629373" y="4886714"/>
              <a:ext cx="253500" cy="256800"/>
            </a:xfrm>
            <a:prstGeom prst="rtTriangle">
              <a:avLst/>
            </a:prstGeom>
            <a:solidFill>
              <a:schemeClr val="accent5"/>
            </a:solidFill>
            <a:ln>
              <a:noFill/>
            </a:ln>
          </p:spPr>
          <p:txBody>
            <a:bodyPr wrap="square" lIns="91425" tIns="91425" rIns="91425" bIns="91425" anchor="ctr" anchorCtr="0">
              <a:noAutofit/>
            </a:bodyPr>
            <a:lstStyle/>
            <a:p>
              <a:pPr lvl="0">
                <a:spcBef>
                  <a:spcPts val="0"/>
                </a:spcBef>
                <a:buNone/>
              </a:pPr>
              <a:endParaRPr/>
            </a:p>
          </p:txBody>
        </p:sp>
      </p:grpSp>
      <p:grpSp>
        <p:nvGrpSpPr>
          <p:cNvPr id="544" name="Shape 544"/>
          <p:cNvGrpSpPr/>
          <p:nvPr/>
        </p:nvGrpSpPr>
        <p:grpSpPr>
          <a:xfrm>
            <a:off x="1275259" y="7876"/>
            <a:ext cx="7861325" cy="4878688"/>
            <a:chOff x="1275259" y="7876"/>
            <a:chExt cx="7861325" cy="4878688"/>
          </a:xfrm>
        </p:grpSpPr>
        <p:sp>
          <p:nvSpPr>
            <p:cNvPr id="545" name="Shape 545"/>
            <p:cNvSpPr/>
            <p:nvPr/>
          </p:nvSpPr>
          <p:spPr>
            <a:xfrm rot="10800000">
              <a:off x="1275259" y="7876"/>
              <a:ext cx="253500" cy="256800"/>
            </a:xfrm>
            <a:prstGeom prst="rtTriangle">
              <a:avLst/>
            </a:prstGeom>
            <a:solidFill>
              <a:schemeClr val="accent6"/>
            </a:solidFill>
            <a:ln>
              <a:noFill/>
            </a:ln>
          </p:spPr>
          <p:txBody>
            <a:bodyPr wrap="square" lIns="91425" tIns="91425" rIns="91425" bIns="91425" anchor="ctr" anchorCtr="0">
              <a:noAutofit/>
            </a:bodyPr>
            <a:lstStyle/>
            <a:p>
              <a:pPr lvl="0">
                <a:spcBef>
                  <a:spcPts val="0"/>
                </a:spcBef>
                <a:buNone/>
              </a:pPr>
              <a:endParaRPr/>
            </a:p>
          </p:txBody>
        </p:sp>
        <p:sp>
          <p:nvSpPr>
            <p:cNvPr id="546" name="Shape 546"/>
            <p:cNvSpPr/>
            <p:nvPr/>
          </p:nvSpPr>
          <p:spPr>
            <a:xfrm rot="10800000">
              <a:off x="1275259" y="4116242"/>
              <a:ext cx="253500" cy="256800"/>
            </a:xfrm>
            <a:prstGeom prst="rtTriangle">
              <a:avLst/>
            </a:prstGeom>
            <a:solidFill>
              <a:schemeClr val="accent6"/>
            </a:solidFill>
            <a:ln>
              <a:noFill/>
            </a:ln>
          </p:spPr>
          <p:txBody>
            <a:bodyPr wrap="square" lIns="91425" tIns="91425" rIns="91425" bIns="91425" anchor="ctr" anchorCtr="0">
              <a:noAutofit/>
            </a:bodyPr>
            <a:lstStyle/>
            <a:p>
              <a:pPr lvl="0">
                <a:spcBef>
                  <a:spcPts val="0"/>
                </a:spcBef>
                <a:buNone/>
              </a:pPr>
              <a:endParaRPr/>
            </a:p>
          </p:txBody>
        </p:sp>
        <p:sp>
          <p:nvSpPr>
            <p:cNvPr id="547" name="Shape 547"/>
            <p:cNvSpPr/>
            <p:nvPr/>
          </p:nvSpPr>
          <p:spPr>
            <a:xfrm rot="10800000">
              <a:off x="1275259" y="4629764"/>
              <a:ext cx="253500" cy="256800"/>
            </a:xfrm>
            <a:prstGeom prst="rtTriangle">
              <a:avLst/>
            </a:prstGeom>
            <a:solidFill>
              <a:schemeClr val="accent6"/>
            </a:solidFill>
            <a:ln>
              <a:noFill/>
            </a:ln>
          </p:spPr>
          <p:txBody>
            <a:bodyPr wrap="square" lIns="91425" tIns="91425" rIns="91425" bIns="91425" anchor="ctr" anchorCtr="0">
              <a:noAutofit/>
            </a:bodyPr>
            <a:lstStyle/>
            <a:p>
              <a:pPr lvl="0">
                <a:spcBef>
                  <a:spcPts val="0"/>
                </a:spcBef>
                <a:buNone/>
              </a:pPr>
              <a:endParaRPr/>
            </a:p>
          </p:txBody>
        </p:sp>
        <p:sp>
          <p:nvSpPr>
            <p:cNvPr id="548" name="Shape 548"/>
            <p:cNvSpPr/>
            <p:nvPr/>
          </p:nvSpPr>
          <p:spPr>
            <a:xfrm rot="10800000">
              <a:off x="2289631" y="521398"/>
              <a:ext cx="253500" cy="256800"/>
            </a:xfrm>
            <a:prstGeom prst="rtTriangle">
              <a:avLst/>
            </a:prstGeom>
            <a:solidFill>
              <a:schemeClr val="accent6"/>
            </a:solidFill>
            <a:ln>
              <a:noFill/>
            </a:ln>
          </p:spPr>
          <p:txBody>
            <a:bodyPr wrap="square" lIns="91425" tIns="91425" rIns="91425" bIns="91425" anchor="ctr" anchorCtr="0">
              <a:noAutofit/>
            </a:bodyPr>
            <a:lstStyle/>
            <a:p>
              <a:pPr lvl="0">
                <a:spcBef>
                  <a:spcPts val="0"/>
                </a:spcBef>
                <a:buNone/>
              </a:pPr>
              <a:endParaRPr/>
            </a:p>
          </p:txBody>
        </p:sp>
        <p:sp>
          <p:nvSpPr>
            <p:cNvPr id="549" name="Shape 549"/>
            <p:cNvSpPr/>
            <p:nvPr/>
          </p:nvSpPr>
          <p:spPr>
            <a:xfrm rot="10800000">
              <a:off x="2796841" y="7876"/>
              <a:ext cx="253500" cy="256800"/>
            </a:xfrm>
            <a:prstGeom prst="rtTriangle">
              <a:avLst/>
            </a:prstGeom>
            <a:solidFill>
              <a:schemeClr val="accent6"/>
            </a:solidFill>
            <a:ln>
              <a:noFill/>
            </a:ln>
          </p:spPr>
          <p:txBody>
            <a:bodyPr wrap="square" lIns="91425" tIns="91425" rIns="91425" bIns="91425" anchor="ctr" anchorCtr="0">
              <a:noAutofit/>
            </a:bodyPr>
            <a:lstStyle/>
            <a:p>
              <a:pPr lvl="0">
                <a:spcBef>
                  <a:spcPts val="0"/>
                </a:spcBef>
                <a:buNone/>
              </a:pPr>
              <a:endParaRPr/>
            </a:p>
          </p:txBody>
        </p:sp>
        <p:sp>
          <p:nvSpPr>
            <p:cNvPr id="550" name="Shape 550"/>
            <p:cNvSpPr/>
            <p:nvPr/>
          </p:nvSpPr>
          <p:spPr>
            <a:xfrm rot="10800000">
              <a:off x="2796841" y="4116242"/>
              <a:ext cx="253500" cy="256800"/>
            </a:xfrm>
            <a:prstGeom prst="rtTriangle">
              <a:avLst/>
            </a:prstGeom>
            <a:solidFill>
              <a:schemeClr val="accent6"/>
            </a:solidFill>
            <a:ln>
              <a:noFill/>
            </a:ln>
          </p:spPr>
          <p:txBody>
            <a:bodyPr wrap="square" lIns="91425" tIns="91425" rIns="91425" bIns="91425" anchor="ctr" anchorCtr="0">
              <a:noAutofit/>
            </a:bodyPr>
            <a:lstStyle/>
            <a:p>
              <a:pPr lvl="0">
                <a:spcBef>
                  <a:spcPts val="0"/>
                </a:spcBef>
                <a:buNone/>
              </a:pPr>
              <a:endParaRPr/>
            </a:p>
          </p:txBody>
        </p:sp>
        <p:sp>
          <p:nvSpPr>
            <p:cNvPr id="551" name="Shape 551"/>
            <p:cNvSpPr/>
            <p:nvPr/>
          </p:nvSpPr>
          <p:spPr>
            <a:xfrm rot="10800000">
              <a:off x="3811213" y="7876"/>
              <a:ext cx="253500" cy="256800"/>
            </a:xfrm>
            <a:prstGeom prst="rtTriangle">
              <a:avLst/>
            </a:prstGeom>
            <a:solidFill>
              <a:schemeClr val="accent6"/>
            </a:solidFill>
            <a:ln>
              <a:noFill/>
            </a:ln>
          </p:spPr>
          <p:txBody>
            <a:bodyPr wrap="square" lIns="91425" tIns="91425" rIns="91425" bIns="91425" anchor="ctr" anchorCtr="0">
              <a:noAutofit/>
            </a:bodyPr>
            <a:lstStyle/>
            <a:p>
              <a:pPr lvl="0">
                <a:spcBef>
                  <a:spcPts val="0"/>
                </a:spcBef>
                <a:buNone/>
              </a:pPr>
              <a:endParaRPr/>
            </a:p>
          </p:txBody>
        </p:sp>
        <p:sp>
          <p:nvSpPr>
            <p:cNvPr id="552" name="Shape 552"/>
            <p:cNvSpPr/>
            <p:nvPr/>
          </p:nvSpPr>
          <p:spPr>
            <a:xfrm rot="10800000">
              <a:off x="3304002" y="1034930"/>
              <a:ext cx="253500" cy="256800"/>
            </a:xfrm>
            <a:prstGeom prst="rtTriangle">
              <a:avLst/>
            </a:prstGeom>
            <a:solidFill>
              <a:schemeClr val="accent6"/>
            </a:solidFill>
            <a:ln>
              <a:noFill/>
            </a:ln>
          </p:spPr>
          <p:txBody>
            <a:bodyPr wrap="square" lIns="91425" tIns="91425" rIns="91425" bIns="91425" anchor="ctr" anchorCtr="0">
              <a:noAutofit/>
            </a:bodyPr>
            <a:lstStyle/>
            <a:p>
              <a:pPr lvl="0">
                <a:spcBef>
                  <a:spcPts val="0"/>
                </a:spcBef>
                <a:buNone/>
              </a:pPr>
              <a:endParaRPr/>
            </a:p>
          </p:txBody>
        </p:sp>
        <p:sp>
          <p:nvSpPr>
            <p:cNvPr id="553" name="Shape 553"/>
            <p:cNvSpPr/>
            <p:nvPr/>
          </p:nvSpPr>
          <p:spPr>
            <a:xfrm rot="10800000">
              <a:off x="3304002" y="4116242"/>
              <a:ext cx="253500" cy="256800"/>
            </a:xfrm>
            <a:prstGeom prst="rtTriangle">
              <a:avLst/>
            </a:prstGeom>
            <a:solidFill>
              <a:schemeClr val="accent6"/>
            </a:solidFill>
            <a:ln>
              <a:noFill/>
            </a:ln>
          </p:spPr>
          <p:txBody>
            <a:bodyPr wrap="square" lIns="91425" tIns="91425" rIns="91425" bIns="91425" anchor="ctr" anchorCtr="0">
              <a:noAutofit/>
            </a:bodyPr>
            <a:lstStyle/>
            <a:p>
              <a:pPr lvl="0">
                <a:spcBef>
                  <a:spcPts val="0"/>
                </a:spcBef>
                <a:buNone/>
              </a:pPr>
              <a:endParaRPr/>
            </a:p>
          </p:txBody>
        </p:sp>
        <p:sp>
          <p:nvSpPr>
            <p:cNvPr id="554" name="Shape 554"/>
            <p:cNvSpPr/>
            <p:nvPr/>
          </p:nvSpPr>
          <p:spPr>
            <a:xfrm rot="10800000">
              <a:off x="3811213" y="4629764"/>
              <a:ext cx="253500" cy="256800"/>
            </a:xfrm>
            <a:prstGeom prst="rtTriangle">
              <a:avLst/>
            </a:prstGeom>
            <a:solidFill>
              <a:schemeClr val="accent6"/>
            </a:solidFill>
            <a:ln>
              <a:noFill/>
            </a:ln>
          </p:spPr>
          <p:txBody>
            <a:bodyPr wrap="square" lIns="91425" tIns="91425" rIns="91425" bIns="91425" anchor="ctr" anchorCtr="0">
              <a:noAutofit/>
            </a:bodyPr>
            <a:lstStyle/>
            <a:p>
              <a:pPr lvl="0">
                <a:spcBef>
                  <a:spcPts val="0"/>
                </a:spcBef>
                <a:buNone/>
              </a:pPr>
              <a:endParaRPr/>
            </a:p>
          </p:txBody>
        </p:sp>
        <p:sp>
          <p:nvSpPr>
            <p:cNvPr id="555" name="Shape 555"/>
            <p:cNvSpPr/>
            <p:nvPr/>
          </p:nvSpPr>
          <p:spPr>
            <a:xfrm rot="10800000">
              <a:off x="4318374" y="521398"/>
              <a:ext cx="253500" cy="256800"/>
            </a:xfrm>
            <a:prstGeom prst="rtTriangle">
              <a:avLst/>
            </a:prstGeom>
            <a:solidFill>
              <a:schemeClr val="accent6"/>
            </a:solidFill>
            <a:ln>
              <a:noFill/>
            </a:ln>
          </p:spPr>
          <p:txBody>
            <a:bodyPr wrap="square" lIns="91425" tIns="91425" rIns="91425" bIns="91425" anchor="ctr" anchorCtr="0">
              <a:noAutofit/>
            </a:bodyPr>
            <a:lstStyle/>
            <a:p>
              <a:pPr lvl="0">
                <a:spcBef>
                  <a:spcPts val="0"/>
                </a:spcBef>
                <a:buNone/>
              </a:pPr>
              <a:endParaRPr/>
            </a:p>
          </p:txBody>
        </p:sp>
        <p:sp>
          <p:nvSpPr>
            <p:cNvPr id="556" name="Shape 556"/>
            <p:cNvSpPr/>
            <p:nvPr/>
          </p:nvSpPr>
          <p:spPr>
            <a:xfrm rot="10800000">
              <a:off x="4318374" y="4116242"/>
              <a:ext cx="253500" cy="256800"/>
            </a:xfrm>
            <a:prstGeom prst="rtTriangle">
              <a:avLst/>
            </a:prstGeom>
            <a:solidFill>
              <a:schemeClr val="accent6"/>
            </a:solidFill>
            <a:ln>
              <a:noFill/>
            </a:ln>
          </p:spPr>
          <p:txBody>
            <a:bodyPr wrap="square" lIns="91425" tIns="91425" rIns="91425" bIns="91425" anchor="ctr" anchorCtr="0">
              <a:noAutofit/>
            </a:bodyPr>
            <a:lstStyle/>
            <a:p>
              <a:pPr lvl="0">
                <a:spcBef>
                  <a:spcPts val="0"/>
                </a:spcBef>
                <a:buNone/>
              </a:pPr>
              <a:endParaRPr/>
            </a:p>
          </p:txBody>
        </p:sp>
        <p:sp>
          <p:nvSpPr>
            <p:cNvPr id="557" name="Shape 557"/>
            <p:cNvSpPr/>
            <p:nvPr/>
          </p:nvSpPr>
          <p:spPr>
            <a:xfrm rot="10800000">
              <a:off x="5332808" y="4629764"/>
              <a:ext cx="253500" cy="256800"/>
            </a:xfrm>
            <a:prstGeom prst="rtTriangle">
              <a:avLst/>
            </a:prstGeom>
            <a:solidFill>
              <a:schemeClr val="accent6"/>
            </a:solidFill>
            <a:ln>
              <a:noFill/>
            </a:ln>
          </p:spPr>
          <p:txBody>
            <a:bodyPr wrap="square" lIns="91425" tIns="91425" rIns="91425" bIns="91425" anchor="ctr" anchorCtr="0">
              <a:noAutofit/>
            </a:bodyPr>
            <a:lstStyle/>
            <a:p>
              <a:pPr lvl="0">
                <a:spcBef>
                  <a:spcPts val="0"/>
                </a:spcBef>
                <a:buNone/>
              </a:pPr>
              <a:endParaRPr/>
            </a:p>
          </p:txBody>
        </p:sp>
        <p:sp>
          <p:nvSpPr>
            <p:cNvPr id="558" name="Shape 558"/>
            <p:cNvSpPr/>
            <p:nvPr/>
          </p:nvSpPr>
          <p:spPr>
            <a:xfrm rot="10800000">
              <a:off x="5839969" y="4629764"/>
              <a:ext cx="253500" cy="256800"/>
            </a:xfrm>
            <a:prstGeom prst="rtTriangle">
              <a:avLst/>
            </a:prstGeom>
            <a:solidFill>
              <a:schemeClr val="accent6"/>
            </a:solidFill>
            <a:ln>
              <a:noFill/>
            </a:ln>
          </p:spPr>
          <p:txBody>
            <a:bodyPr wrap="square" lIns="91425" tIns="91425" rIns="91425" bIns="91425" anchor="ctr" anchorCtr="0">
              <a:noAutofit/>
            </a:bodyPr>
            <a:lstStyle/>
            <a:p>
              <a:pPr lvl="0">
                <a:spcBef>
                  <a:spcPts val="0"/>
                </a:spcBef>
                <a:buNone/>
              </a:pPr>
              <a:endParaRPr/>
            </a:p>
          </p:txBody>
        </p:sp>
        <p:sp>
          <p:nvSpPr>
            <p:cNvPr id="559" name="Shape 559"/>
            <p:cNvSpPr/>
            <p:nvPr/>
          </p:nvSpPr>
          <p:spPr>
            <a:xfrm rot="10800000">
              <a:off x="6854340" y="521398"/>
              <a:ext cx="253500" cy="256800"/>
            </a:xfrm>
            <a:prstGeom prst="rtTriangle">
              <a:avLst/>
            </a:prstGeom>
            <a:solidFill>
              <a:schemeClr val="accent6"/>
            </a:solidFill>
            <a:ln>
              <a:noFill/>
            </a:ln>
          </p:spPr>
          <p:txBody>
            <a:bodyPr wrap="square" lIns="91425" tIns="91425" rIns="91425" bIns="91425" anchor="ctr" anchorCtr="0">
              <a:noAutofit/>
            </a:bodyPr>
            <a:lstStyle/>
            <a:p>
              <a:pPr lvl="0">
                <a:spcBef>
                  <a:spcPts val="0"/>
                </a:spcBef>
                <a:buNone/>
              </a:pPr>
              <a:endParaRPr/>
            </a:p>
          </p:txBody>
        </p:sp>
        <p:sp>
          <p:nvSpPr>
            <p:cNvPr id="560" name="Shape 560"/>
            <p:cNvSpPr/>
            <p:nvPr/>
          </p:nvSpPr>
          <p:spPr>
            <a:xfrm rot="10800000">
              <a:off x="7361551" y="7876"/>
              <a:ext cx="253500" cy="256800"/>
            </a:xfrm>
            <a:prstGeom prst="rtTriangle">
              <a:avLst/>
            </a:prstGeom>
            <a:solidFill>
              <a:schemeClr val="accent6"/>
            </a:solidFill>
            <a:ln>
              <a:noFill/>
            </a:ln>
          </p:spPr>
          <p:txBody>
            <a:bodyPr wrap="square" lIns="91425" tIns="91425" rIns="91425" bIns="91425" anchor="ctr" anchorCtr="0">
              <a:noAutofit/>
            </a:bodyPr>
            <a:lstStyle/>
            <a:p>
              <a:pPr lvl="0">
                <a:spcBef>
                  <a:spcPts val="0"/>
                </a:spcBef>
                <a:buNone/>
              </a:pPr>
              <a:endParaRPr/>
            </a:p>
          </p:txBody>
        </p:sp>
        <p:sp>
          <p:nvSpPr>
            <p:cNvPr id="561" name="Shape 561"/>
            <p:cNvSpPr/>
            <p:nvPr/>
          </p:nvSpPr>
          <p:spPr>
            <a:xfrm rot="10800000">
              <a:off x="6854340" y="4116242"/>
              <a:ext cx="253500" cy="256800"/>
            </a:xfrm>
            <a:prstGeom prst="rtTriangle">
              <a:avLst/>
            </a:prstGeom>
            <a:solidFill>
              <a:schemeClr val="accent6"/>
            </a:solidFill>
            <a:ln>
              <a:noFill/>
            </a:ln>
          </p:spPr>
          <p:txBody>
            <a:bodyPr wrap="square" lIns="91425" tIns="91425" rIns="91425" bIns="91425" anchor="ctr" anchorCtr="0">
              <a:noAutofit/>
            </a:bodyPr>
            <a:lstStyle/>
            <a:p>
              <a:pPr lvl="0">
                <a:spcBef>
                  <a:spcPts val="0"/>
                </a:spcBef>
                <a:buNone/>
              </a:pPr>
              <a:endParaRPr/>
            </a:p>
          </p:txBody>
        </p:sp>
        <p:sp>
          <p:nvSpPr>
            <p:cNvPr id="562" name="Shape 562"/>
            <p:cNvSpPr/>
            <p:nvPr/>
          </p:nvSpPr>
          <p:spPr>
            <a:xfrm rot="10800000">
              <a:off x="7361551" y="4116242"/>
              <a:ext cx="253500" cy="256800"/>
            </a:xfrm>
            <a:prstGeom prst="rtTriangle">
              <a:avLst/>
            </a:prstGeom>
            <a:solidFill>
              <a:schemeClr val="accent6"/>
            </a:solidFill>
            <a:ln>
              <a:noFill/>
            </a:ln>
          </p:spPr>
          <p:txBody>
            <a:bodyPr wrap="square" lIns="91425" tIns="91425" rIns="91425" bIns="91425" anchor="ctr" anchorCtr="0">
              <a:noAutofit/>
            </a:bodyPr>
            <a:lstStyle/>
            <a:p>
              <a:pPr lvl="0">
                <a:spcBef>
                  <a:spcPts val="0"/>
                </a:spcBef>
                <a:buNone/>
              </a:pPr>
              <a:endParaRPr/>
            </a:p>
          </p:txBody>
        </p:sp>
        <p:sp>
          <p:nvSpPr>
            <p:cNvPr id="563" name="Shape 563"/>
            <p:cNvSpPr/>
            <p:nvPr/>
          </p:nvSpPr>
          <p:spPr>
            <a:xfrm rot="10800000">
              <a:off x="8375923" y="7876"/>
              <a:ext cx="253500" cy="256800"/>
            </a:xfrm>
            <a:prstGeom prst="rtTriangle">
              <a:avLst/>
            </a:prstGeom>
            <a:solidFill>
              <a:schemeClr val="accent6"/>
            </a:solidFill>
            <a:ln>
              <a:noFill/>
            </a:ln>
          </p:spPr>
          <p:txBody>
            <a:bodyPr wrap="square" lIns="91425" tIns="91425" rIns="91425" bIns="91425" anchor="ctr" anchorCtr="0">
              <a:noAutofit/>
            </a:bodyPr>
            <a:lstStyle/>
            <a:p>
              <a:pPr lvl="0">
                <a:spcBef>
                  <a:spcPts val="0"/>
                </a:spcBef>
                <a:buNone/>
              </a:pPr>
              <a:endParaRPr/>
            </a:p>
          </p:txBody>
        </p:sp>
        <p:sp>
          <p:nvSpPr>
            <p:cNvPr id="564" name="Shape 564"/>
            <p:cNvSpPr/>
            <p:nvPr/>
          </p:nvSpPr>
          <p:spPr>
            <a:xfrm rot="10800000">
              <a:off x="7868712" y="1034930"/>
              <a:ext cx="253500" cy="256800"/>
            </a:xfrm>
            <a:prstGeom prst="rtTriangle">
              <a:avLst/>
            </a:prstGeom>
            <a:solidFill>
              <a:schemeClr val="accent6"/>
            </a:solidFill>
            <a:ln>
              <a:noFill/>
            </a:ln>
          </p:spPr>
          <p:txBody>
            <a:bodyPr wrap="square" lIns="91425" tIns="91425" rIns="91425" bIns="91425" anchor="ctr" anchorCtr="0">
              <a:noAutofit/>
            </a:bodyPr>
            <a:lstStyle/>
            <a:p>
              <a:pPr lvl="0">
                <a:spcBef>
                  <a:spcPts val="0"/>
                </a:spcBef>
                <a:buNone/>
              </a:pPr>
              <a:endParaRPr/>
            </a:p>
          </p:txBody>
        </p:sp>
        <p:sp>
          <p:nvSpPr>
            <p:cNvPr id="565" name="Shape 565"/>
            <p:cNvSpPr/>
            <p:nvPr/>
          </p:nvSpPr>
          <p:spPr>
            <a:xfrm rot="10800000">
              <a:off x="7868712" y="4116242"/>
              <a:ext cx="253500" cy="256800"/>
            </a:xfrm>
            <a:prstGeom prst="rtTriangle">
              <a:avLst/>
            </a:prstGeom>
            <a:solidFill>
              <a:schemeClr val="accent6"/>
            </a:solidFill>
            <a:ln>
              <a:noFill/>
            </a:ln>
          </p:spPr>
          <p:txBody>
            <a:bodyPr wrap="square" lIns="91425" tIns="91425" rIns="91425" bIns="91425" anchor="ctr" anchorCtr="0">
              <a:noAutofit/>
            </a:bodyPr>
            <a:lstStyle/>
            <a:p>
              <a:pPr lvl="0">
                <a:spcBef>
                  <a:spcPts val="0"/>
                </a:spcBef>
                <a:buNone/>
              </a:pPr>
              <a:endParaRPr/>
            </a:p>
          </p:txBody>
        </p:sp>
        <p:sp>
          <p:nvSpPr>
            <p:cNvPr id="566" name="Shape 566"/>
            <p:cNvSpPr/>
            <p:nvPr/>
          </p:nvSpPr>
          <p:spPr>
            <a:xfrm rot="10800000">
              <a:off x="7868712" y="4629764"/>
              <a:ext cx="253500" cy="256800"/>
            </a:xfrm>
            <a:prstGeom prst="rtTriangle">
              <a:avLst/>
            </a:prstGeom>
            <a:solidFill>
              <a:schemeClr val="accent6"/>
            </a:solidFill>
            <a:ln>
              <a:noFill/>
            </a:ln>
          </p:spPr>
          <p:txBody>
            <a:bodyPr wrap="square" lIns="91425" tIns="91425" rIns="91425" bIns="91425" anchor="ctr" anchorCtr="0">
              <a:noAutofit/>
            </a:bodyPr>
            <a:lstStyle/>
            <a:p>
              <a:pPr lvl="0">
                <a:spcBef>
                  <a:spcPts val="0"/>
                </a:spcBef>
                <a:buNone/>
              </a:pPr>
              <a:endParaRPr/>
            </a:p>
          </p:txBody>
        </p:sp>
        <p:sp>
          <p:nvSpPr>
            <p:cNvPr id="567" name="Shape 567"/>
            <p:cNvSpPr/>
            <p:nvPr/>
          </p:nvSpPr>
          <p:spPr>
            <a:xfrm rot="10800000">
              <a:off x="8375923" y="4629764"/>
              <a:ext cx="253500" cy="256800"/>
            </a:xfrm>
            <a:prstGeom prst="rtTriangle">
              <a:avLst/>
            </a:prstGeom>
            <a:solidFill>
              <a:schemeClr val="accent6"/>
            </a:solidFill>
            <a:ln>
              <a:noFill/>
            </a:ln>
          </p:spPr>
          <p:txBody>
            <a:bodyPr wrap="square" lIns="91425" tIns="91425" rIns="91425" bIns="91425" anchor="ctr" anchorCtr="0">
              <a:noAutofit/>
            </a:bodyPr>
            <a:lstStyle/>
            <a:p>
              <a:pPr lvl="0">
                <a:spcBef>
                  <a:spcPts val="0"/>
                </a:spcBef>
                <a:buNone/>
              </a:pPr>
              <a:endParaRPr/>
            </a:p>
          </p:txBody>
        </p:sp>
        <p:sp>
          <p:nvSpPr>
            <p:cNvPr id="568" name="Shape 568"/>
            <p:cNvSpPr/>
            <p:nvPr/>
          </p:nvSpPr>
          <p:spPr>
            <a:xfrm rot="10800000">
              <a:off x="8883084" y="7876"/>
              <a:ext cx="253500" cy="256800"/>
            </a:xfrm>
            <a:prstGeom prst="rtTriangle">
              <a:avLst/>
            </a:prstGeom>
            <a:solidFill>
              <a:schemeClr val="accent6"/>
            </a:solidFill>
            <a:ln>
              <a:noFill/>
            </a:ln>
          </p:spPr>
          <p:txBody>
            <a:bodyPr wrap="square" lIns="91425" tIns="91425" rIns="91425" bIns="91425" anchor="ctr" anchorCtr="0">
              <a:noAutofit/>
            </a:bodyPr>
            <a:lstStyle/>
            <a:p>
              <a:pPr lvl="0">
                <a:spcBef>
                  <a:spcPts val="0"/>
                </a:spcBef>
                <a:buNone/>
              </a:pPr>
              <a:endParaRPr/>
            </a:p>
          </p:txBody>
        </p:sp>
        <p:sp>
          <p:nvSpPr>
            <p:cNvPr id="569" name="Shape 569"/>
            <p:cNvSpPr/>
            <p:nvPr/>
          </p:nvSpPr>
          <p:spPr>
            <a:xfrm rot="10800000">
              <a:off x="8883084" y="521398"/>
              <a:ext cx="253500" cy="256800"/>
            </a:xfrm>
            <a:prstGeom prst="rtTriangle">
              <a:avLst/>
            </a:prstGeom>
            <a:solidFill>
              <a:schemeClr val="accent6"/>
            </a:solidFill>
            <a:ln>
              <a:noFill/>
            </a:ln>
          </p:spPr>
          <p:txBody>
            <a:bodyPr wrap="square" lIns="91425" tIns="91425" rIns="91425" bIns="91425" anchor="ctr" anchorCtr="0">
              <a:noAutofit/>
            </a:bodyPr>
            <a:lstStyle/>
            <a:p>
              <a:pPr lvl="0">
                <a:spcBef>
                  <a:spcPts val="0"/>
                </a:spcBef>
                <a:buNone/>
              </a:pPr>
              <a:endParaRPr/>
            </a:p>
          </p:txBody>
        </p:sp>
        <p:sp>
          <p:nvSpPr>
            <p:cNvPr id="570" name="Shape 570"/>
            <p:cNvSpPr/>
            <p:nvPr/>
          </p:nvSpPr>
          <p:spPr>
            <a:xfrm rot="10800000">
              <a:off x="8883084" y="4116242"/>
              <a:ext cx="253500" cy="256800"/>
            </a:xfrm>
            <a:prstGeom prst="rtTriangle">
              <a:avLst/>
            </a:prstGeom>
            <a:solidFill>
              <a:schemeClr val="accent6"/>
            </a:solidFill>
            <a:ln>
              <a:noFill/>
            </a:ln>
          </p:spPr>
          <p:txBody>
            <a:bodyPr wrap="square" lIns="91425" tIns="91425" rIns="91425" bIns="91425" anchor="ctr" anchorCtr="0">
              <a:noAutofit/>
            </a:bodyPr>
            <a:lstStyle/>
            <a:p>
              <a:pPr lvl="0">
                <a:spcBef>
                  <a:spcPts val="0"/>
                </a:spcBef>
                <a:buNone/>
              </a:pPr>
              <a:endParaRPr/>
            </a:p>
          </p:txBody>
        </p:sp>
      </p:grpSp>
      <p:grpSp>
        <p:nvGrpSpPr>
          <p:cNvPr id="571" name="Shape 571"/>
          <p:cNvGrpSpPr/>
          <p:nvPr/>
        </p:nvGrpSpPr>
        <p:grpSpPr>
          <a:xfrm>
            <a:off x="260856" y="264715"/>
            <a:ext cx="8875696" cy="4878688"/>
            <a:chOff x="260856" y="264715"/>
            <a:chExt cx="8875696" cy="4878688"/>
          </a:xfrm>
        </p:grpSpPr>
        <p:sp>
          <p:nvSpPr>
            <p:cNvPr id="572" name="Shape 572"/>
            <p:cNvSpPr/>
            <p:nvPr/>
          </p:nvSpPr>
          <p:spPr>
            <a:xfrm rot="-5400000">
              <a:off x="259206" y="4374731"/>
              <a:ext cx="256800" cy="253500"/>
            </a:xfrm>
            <a:prstGeom prst="rtTriangle">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573" name="Shape 573"/>
            <p:cNvSpPr/>
            <p:nvPr/>
          </p:nvSpPr>
          <p:spPr>
            <a:xfrm rot="-5400000">
              <a:off x="766417" y="4888253"/>
              <a:ext cx="256800" cy="253500"/>
            </a:xfrm>
            <a:prstGeom prst="rtTriangle">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574" name="Shape 574"/>
            <p:cNvSpPr/>
            <p:nvPr/>
          </p:nvSpPr>
          <p:spPr>
            <a:xfrm rot="-5400000">
              <a:off x="1780788" y="779887"/>
              <a:ext cx="256800" cy="253500"/>
            </a:xfrm>
            <a:prstGeom prst="rtTriangle">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575" name="Shape 575"/>
            <p:cNvSpPr/>
            <p:nvPr/>
          </p:nvSpPr>
          <p:spPr>
            <a:xfrm rot="-5400000">
              <a:off x="1780788" y="4374731"/>
              <a:ext cx="256800" cy="253500"/>
            </a:xfrm>
            <a:prstGeom prst="rtTriangle">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576" name="Shape 576"/>
            <p:cNvSpPr/>
            <p:nvPr/>
          </p:nvSpPr>
          <p:spPr>
            <a:xfrm rot="-5400000">
              <a:off x="2287949" y="266365"/>
              <a:ext cx="256800" cy="253500"/>
            </a:xfrm>
            <a:prstGeom prst="rtTriangle">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577" name="Shape 577"/>
            <p:cNvSpPr/>
            <p:nvPr/>
          </p:nvSpPr>
          <p:spPr>
            <a:xfrm rot="-5400000">
              <a:off x="2287949" y="779887"/>
              <a:ext cx="256800" cy="253500"/>
            </a:xfrm>
            <a:prstGeom prst="rtTriangle">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578" name="Shape 578"/>
            <p:cNvSpPr/>
            <p:nvPr/>
          </p:nvSpPr>
          <p:spPr>
            <a:xfrm>
              <a:off x="2543131" y="1291880"/>
              <a:ext cx="253500" cy="256800"/>
            </a:xfrm>
            <a:prstGeom prst="rtTriangle">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579" name="Shape 579"/>
            <p:cNvSpPr/>
            <p:nvPr/>
          </p:nvSpPr>
          <p:spPr>
            <a:xfrm rot="-5400000">
              <a:off x="2795160" y="4374731"/>
              <a:ext cx="256800" cy="253500"/>
            </a:xfrm>
            <a:prstGeom prst="rtTriangle">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580" name="Shape 580"/>
            <p:cNvSpPr/>
            <p:nvPr/>
          </p:nvSpPr>
          <p:spPr>
            <a:xfrm rot="-5400000">
              <a:off x="3302321" y="4374731"/>
              <a:ext cx="256800" cy="253500"/>
            </a:xfrm>
            <a:prstGeom prst="rtTriangle">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581" name="Shape 581"/>
            <p:cNvSpPr/>
            <p:nvPr/>
          </p:nvSpPr>
          <p:spPr>
            <a:xfrm rot="-5400000">
              <a:off x="4316693" y="266365"/>
              <a:ext cx="256800" cy="253500"/>
            </a:xfrm>
            <a:prstGeom prst="rtTriangle">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582" name="Shape 582"/>
            <p:cNvSpPr/>
            <p:nvPr/>
          </p:nvSpPr>
          <p:spPr>
            <a:xfrm rot="-5400000">
              <a:off x="4823916" y="4374731"/>
              <a:ext cx="256800" cy="253500"/>
            </a:xfrm>
            <a:prstGeom prst="rtTriangle">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583" name="Shape 583"/>
            <p:cNvSpPr/>
            <p:nvPr/>
          </p:nvSpPr>
          <p:spPr>
            <a:xfrm rot="-5400000">
              <a:off x="5331126" y="4888253"/>
              <a:ext cx="256800" cy="253500"/>
            </a:xfrm>
            <a:prstGeom prst="rtTriangle">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584" name="Shape 584"/>
            <p:cNvSpPr/>
            <p:nvPr/>
          </p:nvSpPr>
          <p:spPr>
            <a:xfrm rot="-5400000">
              <a:off x="6345498" y="779887"/>
              <a:ext cx="256800" cy="253500"/>
            </a:xfrm>
            <a:prstGeom prst="rtTriangle">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585" name="Shape 585"/>
            <p:cNvSpPr/>
            <p:nvPr/>
          </p:nvSpPr>
          <p:spPr>
            <a:xfrm rot="-5400000">
              <a:off x="6345498" y="4374731"/>
              <a:ext cx="256800" cy="253500"/>
            </a:xfrm>
            <a:prstGeom prst="rtTriangle">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586" name="Shape 586"/>
            <p:cNvSpPr/>
            <p:nvPr/>
          </p:nvSpPr>
          <p:spPr>
            <a:xfrm rot="-5400000">
              <a:off x="6852659" y="266365"/>
              <a:ext cx="256800" cy="253500"/>
            </a:xfrm>
            <a:prstGeom prst="rtTriangle">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587" name="Shape 587"/>
            <p:cNvSpPr/>
            <p:nvPr/>
          </p:nvSpPr>
          <p:spPr>
            <a:xfrm rot="-5400000">
              <a:off x="7359870" y="4374731"/>
              <a:ext cx="256800" cy="253500"/>
            </a:xfrm>
            <a:prstGeom prst="rtTriangle">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588" name="Shape 588"/>
            <p:cNvSpPr/>
            <p:nvPr/>
          </p:nvSpPr>
          <p:spPr>
            <a:xfrm rot="-5400000">
              <a:off x="7867031" y="4374731"/>
              <a:ext cx="256800" cy="253500"/>
            </a:xfrm>
            <a:prstGeom prst="rtTriangle">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589" name="Shape 589"/>
            <p:cNvSpPr/>
            <p:nvPr/>
          </p:nvSpPr>
          <p:spPr>
            <a:xfrm rot="-5400000">
              <a:off x="8881402" y="266365"/>
              <a:ext cx="256800" cy="253500"/>
            </a:xfrm>
            <a:prstGeom prst="rtTriangle">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sp>
          <p:nvSpPr>
            <p:cNvPr id="590" name="Shape 590"/>
            <p:cNvSpPr/>
            <p:nvPr/>
          </p:nvSpPr>
          <p:spPr>
            <a:xfrm rot="-5400000">
              <a:off x="8881402" y="4374731"/>
              <a:ext cx="256800" cy="253500"/>
            </a:xfrm>
            <a:prstGeom prst="rtTriangle">
              <a:avLst/>
            </a:prstGeom>
            <a:solidFill>
              <a:schemeClr val="accent3"/>
            </a:solidFill>
            <a:ln>
              <a:noFill/>
            </a:ln>
          </p:spPr>
          <p:txBody>
            <a:bodyPr wrap="square" lIns="91425" tIns="91425" rIns="91425" bIns="91425" anchor="ctr" anchorCtr="0">
              <a:noAutofit/>
            </a:bodyPr>
            <a:lstStyle/>
            <a:p>
              <a:pPr lvl="0">
                <a:spcBef>
                  <a:spcPts val="0"/>
                </a:spcBef>
                <a:buNone/>
              </a:pPr>
              <a:endParaRPr/>
            </a:p>
          </p:txBody>
        </p:sp>
      </p:grpSp>
      <p:grpSp>
        <p:nvGrpSpPr>
          <p:cNvPr id="591" name="Shape 591"/>
          <p:cNvGrpSpPr/>
          <p:nvPr/>
        </p:nvGrpSpPr>
        <p:grpSpPr>
          <a:xfrm>
            <a:off x="514419" y="7988"/>
            <a:ext cx="8368486" cy="4878688"/>
            <a:chOff x="514419" y="7988"/>
            <a:chExt cx="8368486" cy="4878688"/>
          </a:xfrm>
        </p:grpSpPr>
        <p:sp>
          <p:nvSpPr>
            <p:cNvPr id="592" name="Shape 592"/>
            <p:cNvSpPr/>
            <p:nvPr/>
          </p:nvSpPr>
          <p:spPr>
            <a:xfrm rot="5400000">
              <a:off x="2034301" y="4631526"/>
              <a:ext cx="256800" cy="253500"/>
            </a:xfrm>
            <a:prstGeom prst="rtTriangle">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593" name="Shape 593"/>
            <p:cNvSpPr/>
            <p:nvPr/>
          </p:nvSpPr>
          <p:spPr>
            <a:xfrm rot="5400000">
              <a:off x="3048673" y="4118004"/>
              <a:ext cx="256800" cy="253500"/>
            </a:xfrm>
            <a:prstGeom prst="rtTriangle">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594" name="Shape 594"/>
            <p:cNvSpPr/>
            <p:nvPr/>
          </p:nvSpPr>
          <p:spPr>
            <a:xfrm rot="5400000">
              <a:off x="3555884" y="4118004"/>
              <a:ext cx="256800" cy="253500"/>
            </a:xfrm>
            <a:prstGeom prst="rtTriangle">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595" name="Shape 595"/>
            <p:cNvSpPr/>
            <p:nvPr/>
          </p:nvSpPr>
          <p:spPr>
            <a:xfrm rot="5400000">
              <a:off x="4063045" y="4118004"/>
              <a:ext cx="256800" cy="253500"/>
            </a:xfrm>
            <a:prstGeom prst="rtTriangle">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grpSp>
          <p:nvGrpSpPr>
            <p:cNvPr id="596" name="Shape 596"/>
            <p:cNvGrpSpPr/>
            <p:nvPr/>
          </p:nvGrpSpPr>
          <p:grpSpPr>
            <a:xfrm>
              <a:off x="514419" y="7988"/>
              <a:ext cx="8368486" cy="4878688"/>
              <a:chOff x="514419" y="7988"/>
              <a:chExt cx="8368486" cy="4878688"/>
            </a:xfrm>
          </p:grpSpPr>
          <p:sp>
            <p:nvSpPr>
              <p:cNvPr id="597" name="Shape 597"/>
              <p:cNvSpPr/>
              <p:nvPr/>
            </p:nvSpPr>
            <p:spPr>
              <a:xfrm rot="5400000">
                <a:off x="512769" y="523160"/>
                <a:ext cx="256800" cy="253500"/>
              </a:xfrm>
              <a:prstGeom prst="rtTriangle">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598" name="Shape 598"/>
              <p:cNvSpPr/>
              <p:nvPr/>
            </p:nvSpPr>
            <p:spPr>
              <a:xfrm rot="5400000">
                <a:off x="1019930" y="9638"/>
                <a:ext cx="256800" cy="253500"/>
              </a:xfrm>
              <a:prstGeom prst="rtTriangle">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599" name="Shape 599"/>
              <p:cNvSpPr/>
              <p:nvPr/>
            </p:nvSpPr>
            <p:spPr>
              <a:xfrm rot="5400000">
                <a:off x="2034301" y="1036692"/>
                <a:ext cx="256800" cy="253500"/>
              </a:xfrm>
              <a:prstGeom prst="rtTriangle">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600" name="Shape 600"/>
              <p:cNvSpPr/>
              <p:nvPr/>
            </p:nvSpPr>
            <p:spPr>
              <a:xfrm rot="5400000">
                <a:off x="2541512" y="1036692"/>
                <a:ext cx="256800" cy="253500"/>
              </a:xfrm>
              <a:prstGeom prst="rtTriangle">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601" name="Shape 601"/>
              <p:cNvSpPr/>
              <p:nvPr/>
            </p:nvSpPr>
            <p:spPr>
              <a:xfrm rot="5400000">
                <a:off x="3048673" y="1036692"/>
                <a:ext cx="256800" cy="253500"/>
              </a:xfrm>
              <a:prstGeom prst="rtTriangle">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602" name="Shape 602"/>
              <p:cNvSpPr/>
              <p:nvPr/>
            </p:nvSpPr>
            <p:spPr>
              <a:xfrm rot="5400000">
                <a:off x="4063045" y="523160"/>
                <a:ext cx="256800" cy="253500"/>
              </a:xfrm>
              <a:prstGeom prst="rtTriangle">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603" name="Shape 603"/>
              <p:cNvSpPr/>
              <p:nvPr/>
            </p:nvSpPr>
            <p:spPr>
              <a:xfrm rot="5400000">
                <a:off x="5077478" y="523160"/>
                <a:ext cx="256800" cy="253500"/>
              </a:xfrm>
              <a:prstGeom prst="rtTriangle">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604" name="Shape 604"/>
              <p:cNvSpPr/>
              <p:nvPr/>
            </p:nvSpPr>
            <p:spPr>
              <a:xfrm rot="5400000">
                <a:off x="5584639" y="9638"/>
                <a:ext cx="256800" cy="253500"/>
              </a:xfrm>
              <a:prstGeom prst="rtTriangle">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605" name="Shape 605"/>
              <p:cNvSpPr/>
              <p:nvPr/>
            </p:nvSpPr>
            <p:spPr>
              <a:xfrm rot="5400000">
                <a:off x="6599011" y="1036692"/>
                <a:ext cx="256800" cy="253500"/>
              </a:xfrm>
              <a:prstGeom prst="rtTriangle">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606" name="Shape 606"/>
              <p:cNvSpPr/>
              <p:nvPr/>
            </p:nvSpPr>
            <p:spPr>
              <a:xfrm rot="5400000">
                <a:off x="7106222" y="1036692"/>
                <a:ext cx="256800" cy="253500"/>
              </a:xfrm>
              <a:prstGeom prst="rtTriangle">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607" name="Shape 607"/>
              <p:cNvSpPr/>
              <p:nvPr/>
            </p:nvSpPr>
            <p:spPr>
              <a:xfrm rot="5400000">
                <a:off x="6599011" y="4631526"/>
                <a:ext cx="256800" cy="253500"/>
              </a:xfrm>
              <a:prstGeom prst="rtTriangle">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608" name="Shape 608"/>
              <p:cNvSpPr/>
              <p:nvPr/>
            </p:nvSpPr>
            <p:spPr>
              <a:xfrm rot="5400000">
                <a:off x="7613383" y="1036692"/>
                <a:ext cx="256800" cy="253500"/>
              </a:xfrm>
              <a:prstGeom prst="rtTriangle">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609" name="Shape 609"/>
              <p:cNvSpPr/>
              <p:nvPr/>
            </p:nvSpPr>
            <p:spPr>
              <a:xfrm rot="5400000">
                <a:off x="7613383" y="4118004"/>
                <a:ext cx="256800" cy="253500"/>
              </a:xfrm>
              <a:prstGeom prst="rtTriangle">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610" name="Shape 610"/>
              <p:cNvSpPr/>
              <p:nvPr/>
            </p:nvSpPr>
            <p:spPr>
              <a:xfrm rot="5400000">
                <a:off x="8120593" y="4118004"/>
                <a:ext cx="256800" cy="253500"/>
              </a:xfrm>
              <a:prstGeom prst="rtTriangle">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611" name="Shape 611"/>
              <p:cNvSpPr/>
              <p:nvPr/>
            </p:nvSpPr>
            <p:spPr>
              <a:xfrm rot="5400000">
                <a:off x="8627754" y="9638"/>
                <a:ext cx="256800" cy="253500"/>
              </a:xfrm>
              <a:prstGeom prst="rtTriangle">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612" name="Shape 612"/>
              <p:cNvSpPr/>
              <p:nvPr/>
            </p:nvSpPr>
            <p:spPr>
              <a:xfrm rot="5400000">
                <a:off x="8627754" y="523160"/>
                <a:ext cx="256800" cy="253500"/>
              </a:xfrm>
              <a:prstGeom prst="rtTriangle">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613" name="Shape 613"/>
              <p:cNvSpPr/>
              <p:nvPr/>
            </p:nvSpPr>
            <p:spPr>
              <a:xfrm rot="5400000">
                <a:off x="8627754" y="4118004"/>
                <a:ext cx="256800" cy="253500"/>
              </a:xfrm>
              <a:prstGeom prst="rtTriangle">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sp>
            <p:nvSpPr>
              <p:cNvPr id="614" name="Shape 614"/>
              <p:cNvSpPr/>
              <p:nvPr/>
            </p:nvSpPr>
            <p:spPr>
              <a:xfrm rot="5400000">
                <a:off x="8627754" y="4631526"/>
                <a:ext cx="256800" cy="253500"/>
              </a:xfrm>
              <a:prstGeom prst="rtTriangle">
                <a:avLst/>
              </a:prstGeom>
              <a:solidFill>
                <a:schemeClr val="accent1"/>
              </a:solidFill>
              <a:ln>
                <a:noFill/>
              </a:ln>
            </p:spPr>
            <p:txBody>
              <a:bodyPr wrap="square" lIns="91425" tIns="91425" rIns="91425" bIns="91425" anchor="ctr" anchorCtr="0">
                <a:noAutofit/>
              </a:bodyPr>
              <a:lstStyle/>
              <a:p>
                <a:pPr lvl="0">
                  <a:spcBef>
                    <a:spcPts val="0"/>
                  </a:spcBef>
                  <a:buNone/>
                </a:pPr>
                <a:endParaRPr/>
              </a:p>
            </p:txBody>
          </p:sp>
        </p:grpSp>
      </p:grpSp>
      <p:sp>
        <p:nvSpPr>
          <p:cNvPr id="615" name="Shape 615"/>
          <p:cNvSpPr txBox="1">
            <a:spLocks noGrp="1"/>
          </p:cNvSpPr>
          <p:nvPr>
            <p:ph type="body" idx="1"/>
          </p:nvPr>
        </p:nvSpPr>
        <p:spPr>
          <a:xfrm>
            <a:off x="495575" y="1879850"/>
            <a:ext cx="3963300" cy="1902000"/>
          </a:xfrm>
          <a:prstGeom prst="rect">
            <a:avLst/>
          </a:prstGeom>
          <a:noFill/>
        </p:spPr>
        <p:txBody>
          <a:bodyPr wrap="square" lIns="91425" tIns="91425" rIns="91425" bIns="91425" anchor="t" anchorCtr="0"/>
          <a:lstStyle>
            <a:lvl1pPr lvl="0" algn="l">
              <a:lnSpc>
                <a:spcPct val="115000"/>
              </a:lnSpc>
              <a:spcBef>
                <a:spcPts val="0"/>
              </a:spcBef>
              <a:spcAft>
                <a:spcPts val="1600"/>
              </a:spcAft>
              <a:buClr>
                <a:srgbClr val="000000"/>
              </a:buClr>
              <a:buSzPct val="100000"/>
              <a:defRPr sz="1600">
                <a:solidFill>
                  <a:srgbClr val="000000"/>
                </a:solidFill>
              </a:defRPr>
            </a:lvl1pPr>
            <a:lvl2pPr lvl="1" algn="l">
              <a:lnSpc>
                <a:spcPct val="115000"/>
              </a:lnSpc>
              <a:spcBef>
                <a:spcPts val="0"/>
              </a:spcBef>
              <a:spcAft>
                <a:spcPts val="1600"/>
              </a:spcAft>
              <a:buClr>
                <a:srgbClr val="000000"/>
              </a:buClr>
              <a:buSzPct val="100000"/>
              <a:defRPr sz="1400">
                <a:solidFill>
                  <a:srgbClr val="000000"/>
                </a:solidFill>
              </a:defRPr>
            </a:lvl2pPr>
            <a:lvl3pPr lvl="2" algn="l">
              <a:lnSpc>
                <a:spcPct val="115000"/>
              </a:lnSpc>
              <a:spcBef>
                <a:spcPts val="0"/>
              </a:spcBef>
              <a:spcAft>
                <a:spcPts val="1600"/>
              </a:spcAft>
              <a:buClr>
                <a:srgbClr val="000000"/>
              </a:buClr>
              <a:buSzPct val="100000"/>
              <a:defRPr sz="1400">
                <a:solidFill>
                  <a:srgbClr val="000000"/>
                </a:solidFill>
              </a:defRPr>
            </a:lvl3pPr>
            <a:lvl4pPr lvl="3" algn="l">
              <a:lnSpc>
                <a:spcPct val="115000"/>
              </a:lnSpc>
              <a:spcBef>
                <a:spcPts val="0"/>
              </a:spcBef>
              <a:spcAft>
                <a:spcPts val="1600"/>
              </a:spcAft>
              <a:buClr>
                <a:srgbClr val="000000"/>
              </a:buClr>
              <a:buSzPct val="100000"/>
              <a:defRPr sz="1400">
                <a:solidFill>
                  <a:srgbClr val="000000"/>
                </a:solidFill>
              </a:defRPr>
            </a:lvl4pPr>
            <a:lvl5pPr lvl="4" algn="l">
              <a:lnSpc>
                <a:spcPct val="115000"/>
              </a:lnSpc>
              <a:spcBef>
                <a:spcPts val="0"/>
              </a:spcBef>
              <a:spcAft>
                <a:spcPts val="1600"/>
              </a:spcAft>
              <a:buClr>
                <a:srgbClr val="000000"/>
              </a:buClr>
              <a:buSzPct val="100000"/>
              <a:defRPr sz="1400">
                <a:solidFill>
                  <a:srgbClr val="000000"/>
                </a:solidFill>
              </a:defRPr>
            </a:lvl5pPr>
            <a:lvl6pPr lvl="5" algn="l">
              <a:lnSpc>
                <a:spcPct val="115000"/>
              </a:lnSpc>
              <a:spcBef>
                <a:spcPts val="0"/>
              </a:spcBef>
              <a:spcAft>
                <a:spcPts val="1600"/>
              </a:spcAft>
              <a:buClr>
                <a:srgbClr val="000000"/>
              </a:buClr>
              <a:buSzPct val="100000"/>
              <a:defRPr sz="1400">
                <a:solidFill>
                  <a:srgbClr val="000000"/>
                </a:solidFill>
              </a:defRPr>
            </a:lvl6pPr>
            <a:lvl7pPr lvl="6" algn="l">
              <a:lnSpc>
                <a:spcPct val="115000"/>
              </a:lnSpc>
              <a:spcBef>
                <a:spcPts val="0"/>
              </a:spcBef>
              <a:spcAft>
                <a:spcPts val="1600"/>
              </a:spcAft>
              <a:buClr>
                <a:srgbClr val="000000"/>
              </a:buClr>
              <a:buSzPct val="100000"/>
              <a:defRPr sz="1400">
                <a:solidFill>
                  <a:srgbClr val="000000"/>
                </a:solidFill>
              </a:defRPr>
            </a:lvl7pPr>
            <a:lvl8pPr lvl="7" algn="l">
              <a:lnSpc>
                <a:spcPct val="115000"/>
              </a:lnSpc>
              <a:spcBef>
                <a:spcPts val="0"/>
              </a:spcBef>
              <a:spcAft>
                <a:spcPts val="1600"/>
              </a:spcAft>
              <a:buClr>
                <a:srgbClr val="000000"/>
              </a:buClr>
              <a:buSzPct val="100000"/>
              <a:defRPr sz="1400">
                <a:solidFill>
                  <a:srgbClr val="000000"/>
                </a:solidFill>
              </a:defRPr>
            </a:lvl8pPr>
            <a:lvl9pPr lvl="8" algn="l">
              <a:lnSpc>
                <a:spcPct val="115000"/>
              </a:lnSpc>
              <a:spcBef>
                <a:spcPts val="0"/>
              </a:spcBef>
              <a:spcAft>
                <a:spcPts val="1600"/>
              </a:spcAft>
              <a:buClr>
                <a:srgbClr val="000000"/>
              </a:buClr>
              <a:buSzPct val="100000"/>
              <a:defRPr sz="1400">
                <a:solidFill>
                  <a:srgbClr val="000000"/>
                </a:solidFill>
              </a:defRPr>
            </a:lvl9pPr>
          </a:lstStyle>
          <a:p>
            <a:endParaRPr/>
          </a:p>
        </p:txBody>
      </p:sp>
      <p:sp>
        <p:nvSpPr>
          <p:cNvPr id="616" name="Shape 616"/>
          <p:cNvSpPr txBox="1">
            <a:spLocks noGrp="1"/>
          </p:cNvSpPr>
          <p:nvPr>
            <p:ph type="body" idx="2"/>
          </p:nvPr>
        </p:nvSpPr>
        <p:spPr>
          <a:xfrm>
            <a:off x="4679900" y="1879850"/>
            <a:ext cx="3963300" cy="1902000"/>
          </a:xfrm>
          <a:prstGeom prst="rect">
            <a:avLst/>
          </a:prstGeom>
          <a:noFill/>
        </p:spPr>
        <p:txBody>
          <a:bodyPr wrap="square" lIns="91425" tIns="91425" rIns="91425" bIns="91425" anchor="t" anchorCtr="0"/>
          <a:lstStyle>
            <a:lvl1pPr lvl="0" algn="l">
              <a:lnSpc>
                <a:spcPct val="115000"/>
              </a:lnSpc>
              <a:spcBef>
                <a:spcPts val="0"/>
              </a:spcBef>
              <a:spcAft>
                <a:spcPts val="1600"/>
              </a:spcAft>
              <a:buClr>
                <a:srgbClr val="000000"/>
              </a:buClr>
              <a:buSzPct val="100000"/>
              <a:defRPr sz="1600">
                <a:solidFill>
                  <a:srgbClr val="000000"/>
                </a:solidFill>
              </a:defRPr>
            </a:lvl1pPr>
            <a:lvl2pPr lvl="1" algn="l">
              <a:lnSpc>
                <a:spcPct val="115000"/>
              </a:lnSpc>
              <a:spcBef>
                <a:spcPts val="0"/>
              </a:spcBef>
              <a:spcAft>
                <a:spcPts val="1600"/>
              </a:spcAft>
              <a:buClr>
                <a:srgbClr val="000000"/>
              </a:buClr>
              <a:buSzPct val="100000"/>
              <a:defRPr sz="1400">
                <a:solidFill>
                  <a:srgbClr val="000000"/>
                </a:solidFill>
              </a:defRPr>
            </a:lvl2pPr>
            <a:lvl3pPr lvl="2" algn="l">
              <a:lnSpc>
                <a:spcPct val="115000"/>
              </a:lnSpc>
              <a:spcBef>
                <a:spcPts val="0"/>
              </a:spcBef>
              <a:spcAft>
                <a:spcPts val="1600"/>
              </a:spcAft>
              <a:buClr>
                <a:srgbClr val="000000"/>
              </a:buClr>
              <a:buSzPct val="100000"/>
              <a:defRPr sz="1400">
                <a:solidFill>
                  <a:srgbClr val="000000"/>
                </a:solidFill>
              </a:defRPr>
            </a:lvl3pPr>
            <a:lvl4pPr lvl="3" algn="l">
              <a:lnSpc>
                <a:spcPct val="115000"/>
              </a:lnSpc>
              <a:spcBef>
                <a:spcPts val="0"/>
              </a:spcBef>
              <a:spcAft>
                <a:spcPts val="1600"/>
              </a:spcAft>
              <a:buClr>
                <a:srgbClr val="000000"/>
              </a:buClr>
              <a:buSzPct val="100000"/>
              <a:defRPr sz="1400">
                <a:solidFill>
                  <a:srgbClr val="000000"/>
                </a:solidFill>
              </a:defRPr>
            </a:lvl4pPr>
            <a:lvl5pPr lvl="4" algn="l">
              <a:lnSpc>
                <a:spcPct val="115000"/>
              </a:lnSpc>
              <a:spcBef>
                <a:spcPts val="0"/>
              </a:spcBef>
              <a:spcAft>
                <a:spcPts val="1600"/>
              </a:spcAft>
              <a:buClr>
                <a:srgbClr val="000000"/>
              </a:buClr>
              <a:buSzPct val="100000"/>
              <a:defRPr sz="1400">
                <a:solidFill>
                  <a:srgbClr val="000000"/>
                </a:solidFill>
              </a:defRPr>
            </a:lvl5pPr>
            <a:lvl6pPr lvl="5" algn="l">
              <a:lnSpc>
                <a:spcPct val="115000"/>
              </a:lnSpc>
              <a:spcBef>
                <a:spcPts val="0"/>
              </a:spcBef>
              <a:spcAft>
                <a:spcPts val="1600"/>
              </a:spcAft>
              <a:buClr>
                <a:srgbClr val="000000"/>
              </a:buClr>
              <a:buSzPct val="100000"/>
              <a:defRPr sz="1400">
                <a:solidFill>
                  <a:srgbClr val="000000"/>
                </a:solidFill>
              </a:defRPr>
            </a:lvl6pPr>
            <a:lvl7pPr lvl="6" algn="l">
              <a:lnSpc>
                <a:spcPct val="115000"/>
              </a:lnSpc>
              <a:spcBef>
                <a:spcPts val="0"/>
              </a:spcBef>
              <a:spcAft>
                <a:spcPts val="1600"/>
              </a:spcAft>
              <a:buClr>
                <a:srgbClr val="000000"/>
              </a:buClr>
              <a:buSzPct val="100000"/>
              <a:defRPr sz="1400">
                <a:solidFill>
                  <a:srgbClr val="000000"/>
                </a:solidFill>
              </a:defRPr>
            </a:lvl7pPr>
            <a:lvl8pPr lvl="7" algn="l">
              <a:lnSpc>
                <a:spcPct val="115000"/>
              </a:lnSpc>
              <a:spcBef>
                <a:spcPts val="0"/>
              </a:spcBef>
              <a:spcAft>
                <a:spcPts val="1600"/>
              </a:spcAft>
              <a:buClr>
                <a:srgbClr val="000000"/>
              </a:buClr>
              <a:buSzPct val="100000"/>
              <a:defRPr sz="1400">
                <a:solidFill>
                  <a:srgbClr val="000000"/>
                </a:solidFill>
              </a:defRPr>
            </a:lvl8pPr>
            <a:lvl9pPr lvl="8" algn="l">
              <a:lnSpc>
                <a:spcPct val="115000"/>
              </a:lnSpc>
              <a:spcBef>
                <a:spcPts val="0"/>
              </a:spcBef>
              <a:spcAft>
                <a:spcPts val="1600"/>
              </a:spcAft>
              <a:buClr>
                <a:srgbClr val="000000"/>
              </a:buClr>
              <a:buSzPct val="100000"/>
              <a:defRPr sz="1400">
                <a:solidFill>
                  <a:srgbClr val="000000"/>
                </a:solidFill>
              </a:defRPr>
            </a:lvl9pPr>
          </a:lstStyle>
          <a:p>
            <a:endParaRPr/>
          </a:p>
        </p:txBody>
      </p:sp>
      <p:sp>
        <p:nvSpPr>
          <p:cNvPr id="617" name="Shape 617"/>
          <p:cNvSpPr txBox="1">
            <a:spLocks noGrp="1"/>
          </p:cNvSpPr>
          <p:nvPr>
            <p:ph type="sldNum" idx="12"/>
          </p:nvPr>
        </p:nvSpPr>
        <p:spPr>
          <a:xfrm>
            <a:off x="8497999" y="4688759"/>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000000"/>
                </a:solidFill>
              </a:rPr>
              <a:t>‹#›</a:t>
            </a:fld>
            <a:endParaRPr lang="en" sz="1000">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Custom layout 35">
    <p:bg>
      <p:bgPr>
        <a:solidFill>
          <a:srgbClr val="FFFFFF"/>
        </a:solidFill>
        <a:effectLst/>
      </p:bgPr>
    </p:bg>
    <p:spTree>
      <p:nvGrpSpPr>
        <p:cNvPr id="1" name="Shape 618"/>
        <p:cNvGrpSpPr/>
        <p:nvPr/>
      </p:nvGrpSpPr>
      <p:grpSpPr>
        <a:xfrm>
          <a:off x="0" y="0"/>
          <a:ext cx="0" cy="0"/>
          <a:chOff x="0" y="0"/>
          <a:chExt cx="0" cy="0"/>
        </a:xfrm>
      </p:grpSpPr>
      <p:sp>
        <p:nvSpPr>
          <p:cNvPr id="619" name="Shape 619"/>
          <p:cNvSpPr/>
          <p:nvPr/>
        </p:nvSpPr>
        <p:spPr>
          <a:xfrm>
            <a:off x="0" y="0"/>
            <a:ext cx="9144000" cy="51435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620" name="Shape 620"/>
          <p:cNvSpPr/>
          <p:nvPr/>
        </p:nvSpPr>
        <p:spPr>
          <a:xfrm>
            <a:off x="0" y="0"/>
            <a:ext cx="3512700" cy="5143500"/>
          </a:xfrm>
          <a:prstGeom prst="rect">
            <a:avLst/>
          </a:prstGeom>
          <a:solidFill>
            <a:srgbClr val="000000"/>
          </a:solidFill>
          <a:ln>
            <a:noFill/>
          </a:ln>
        </p:spPr>
        <p:txBody>
          <a:bodyPr wrap="square" lIns="91425" tIns="91425" rIns="91425" bIns="91425" anchor="ctr" anchorCtr="0">
            <a:noAutofit/>
          </a:bodyPr>
          <a:lstStyle/>
          <a:p>
            <a:pPr lvl="0">
              <a:spcBef>
                <a:spcPts val="0"/>
              </a:spcBef>
              <a:buNone/>
            </a:pPr>
            <a:endParaRPr/>
          </a:p>
        </p:txBody>
      </p:sp>
      <p:sp>
        <p:nvSpPr>
          <p:cNvPr id="621" name="Shape 621"/>
          <p:cNvSpPr txBox="1">
            <a:spLocks noGrp="1"/>
          </p:cNvSpPr>
          <p:nvPr>
            <p:ph type="title"/>
          </p:nvPr>
        </p:nvSpPr>
        <p:spPr>
          <a:xfrm>
            <a:off x="311700" y="307825"/>
            <a:ext cx="2631900" cy="4316700"/>
          </a:xfrm>
          <a:prstGeom prst="rect">
            <a:avLst/>
          </a:prstGeom>
          <a:noFill/>
        </p:spPr>
        <p:txBody>
          <a:bodyPr wrap="square" lIns="91425" tIns="91425" rIns="91425" bIns="91425" anchor="t" anchorCtr="0"/>
          <a:lstStyle>
            <a:lvl1pPr lvl="0" algn="l">
              <a:lnSpc>
                <a:spcPct val="100000"/>
              </a:lnSpc>
              <a:spcBef>
                <a:spcPts val="0"/>
              </a:spcBef>
              <a:spcAft>
                <a:spcPts val="0"/>
              </a:spcAft>
              <a:buClr>
                <a:srgbClr val="FFFFFF"/>
              </a:buClr>
              <a:buSzPct val="100000"/>
              <a:buNone/>
              <a:defRPr sz="3000">
                <a:solidFill>
                  <a:srgbClr val="FFFFFF"/>
                </a:solidFill>
              </a:defRPr>
            </a:lvl1pPr>
            <a:lvl2pPr lvl="1" algn="l">
              <a:lnSpc>
                <a:spcPct val="100000"/>
              </a:lnSpc>
              <a:spcBef>
                <a:spcPts val="0"/>
              </a:spcBef>
              <a:spcAft>
                <a:spcPts val="0"/>
              </a:spcAft>
              <a:buClr>
                <a:srgbClr val="FFFFFF"/>
              </a:buClr>
              <a:buSzPct val="100000"/>
              <a:buNone/>
              <a:defRPr sz="3000">
                <a:solidFill>
                  <a:srgbClr val="FFFFFF"/>
                </a:solidFill>
              </a:defRPr>
            </a:lvl2pPr>
            <a:lvl3pPr lvl="2" algn="l">
              <a:lnSpc>
                <a:spcPct val="100000"/>
              </a:lnSpc>
              <a:spcBef>
                <a:spcPts val="0"/>
              </a:spcBef>
              <a:spcAft>
                <a:spcPts val="0"/>
              </a:spcAft>
              <a:buClr>
                <a:srgbClr val="FFFFFF"/>
              </a:buClr>
              <a:buSzPct val="100000"/>
              <a:buNone/>
              <a:defRPr sz="3000">
                <a:solidFill>
                  <a:srgbClr val="FFFFFF"/>
                </a:solidFill>
              </a:defRPr>
            </a:lvl3pPr>
            <a:lvl4pPr lvl="3" algn="l">
              <a:lnSpc>
                <a:spcPct val="100000"/>
              </a:lnSpc>
              <a:spcBef>
                <a:spcPts val="0"/>
              </a:spcBef>
              <a:spcAft>
                <a:spcPts val="0"/>
              </a:spcAft>
              <a:buClr>
                <a:srgbClr val="FFFFFF"/>
              </a:buClr>
              <a:buSzPct val="100000"/>
              <a:buNone/>
              <a:defRPr sz="3000">
                <a:solidFill>
                  <a:srgbClr val="FFFFFF"/>
                </a:solidFill>
              </a:defRPr>
            </a:lvl4pPr>
            <a:lvl5pPr lvl="4" algn="l">
              <a:lnSpc>
                <a:spcPct val="100000"/>
              </a:lnSpc>
              <a:spcBef>
                <a:spcPts val="0"/>
              </a:spcBef>
              <a:spcAft>
                <a:spcPts val="0"/>
              </a:spcAft>
              <a:buClr>
                <a:srgbClr val="FFFFFF"/>
              </a:buClr>
              <a:buSzPct val="100000"/>
              <a:buNone/>
              <a:defRPr sz="3000">
                <a:solidFill>
                  <a:srgbClr val="FFFFFF"/>
                </a:solidFill>
              </a:defRPr>
            </a:lvl5pPr>
            <a:lvl6pPr lvl="5" algn="l">
              <a:lnSpc>
                <a:spcPct val="100000"/>
              </a:lnSpc>
              <a:spcBef>
                <a:spcPts val="0"/>
              </a:spcBef>
              <a:spcAft>
                <a:spcPts val="0"/>
              </a:spcAft>
              <a:buClr>
                <a:srgbClr val="FFFFFF"/>
              </a:buClr>
              <a:buSzPct val="100000"/>
              <a:buNone/>
              <a:defRPr sz="3000">
                <a:solidFill>
                  <a:srgbClr val="FFFFFF"/>
                </a:solidFill>
              </a:defRPr>
            </a:lvl6pPr>
            <a:lvl7pPr lvl="6" algn="l">
              <a:lnSpc>
                <a:spcPct val="100000"/>
              </a:lnSpc>
              <a:spcBef>
                <a:spcPts val="0"/>
              </a:spcBef>
              <a:spcAft>
                <a:spcPts val="0"/>
              </a:spcAft>
              <a:buClr>
                <a:srgbClr val="FFFFFF"/>
              </a:buClr>
              <a:buSzPct val="100000"/>
              <a:buNone/>
              <a:defRPr sz="3000">
                <a:solidFill>
                  <a:srgbClr val="FFFFFF"/>
                </a:solidFill>
              </a:defRPr>
            </a:lvl7pPr>
            <a:lvl8pPr lvl="7" algn="l">
              <a:lnSpc>
                <a:spcPct val="100000"/>
              </a:lnSpc>
              <a:spcBef>
                <a:spcPts val="0"/>
              </a:spcBef>
              <a:spcAft>
                <a:spcPts val="0"/>
              </a:spcAft>
              <a:buClr>
                <a:srgbClr val="FFFFFF"/>
              </a:buClr>
              <a:buSzPct val="100000"/>
              <a:buNone/>
              <a:defRPr sz="3000">
                <a:solidFill>
                  <a:srgbClr val="FFFFFF"/>
                </a:solidFill>
              </a:defRPr>
            </a:lvl8pPr>
            <a:lvl9pPr lvl="8" algn="l">
              <a:lnSpc>
                <a:spcPct val="100000"/>
              </a:lnSpc>
              <a:spcBef>
                <a:spcPts val="0"/>
              </a:spcBef>
              <a:spcAft>
                <a:spcPts val="0"/>
              </a:spcAft>
              <a:buClr>
                <a:srgbClr val="FFFFFF"/>
              </a:buClr>
              <a:buSzPct val="100000"/>
              <a:buNone/>
              <a:defRPr sz="3000">
                <a:solidFill>
                  <a:srgbClr val="FFFFFF"/>
                </a:solidFill>
              </a:defRPr>
            </a:lvl9pPr>
          </a:lstStyle>
          <a:p>
            <a:endParaRPr/>
          </a:p>
        </p:txBody>
      </p:sp>
      <p:sp>
        <p:nvSpPr>
          <p:cNvPr id="622" name="Shape 622"/>
          <p:cNvSpPr txBox="1">
            <a:spLocks noGrp="1"/>
          </p:cNvSpPr>
          <p:nvPr>
            <p:ph type="body" idx="1"/>
          </p:nvPr>
        </p:nvSpPr>
        <p:spPr>
          <a:xfrm>
            <a:off x="4011825" y="364950"/>
            <a:ext cx="4850400" cy="4259700"/>
          </a:xfrm>
          <a:prstGeom prst="rect">
            <a:avLst/>
          </a:prstGeom>
          <a:noFill/>
        </p:spPr>
        <p:txBody>
          <a:bodyPr wrap="square" lIns="91425" tIns="91425" rIns="91425" bIns="91425" anchor="t" anchorCtr="0"/>
          <a:lstStyle>
            <a:lvl1pPr lvl="0" algn="l">
              <a:lnSpc>
                <a:spcPct val="115000"/>
              </a:lnSpc>
              <a:spcBef>
                <a:spcPts val="0"/>
              </a:spcBef>
              <a:spcAft>
                <a:spcPts val="1600"/>
              </a:spcAft>
              <a:buClr>
                <a:schemeClr val="dk2"/>
              </a:buClr>
              <a:buSzPct val="100000"/>
              <a:defRPr sz="1800">
                <a:solidFill>
                  <a:schemeClr val="dk2"/>
                </a:solidFill>
              </a:defRPr>
            </a:lvl1pPr>
            <a:lvl2pPr lvl="1" algn="l">
              <a:lnSpc>
                <a:spcPct val="115000"/>
              </a:lnSpc>
              <a:spcBef>
                <a:spcPts val="0"/>
              </a:spcBef>
              <a:spcAft>
                <a:spcPts val="1600"/>
              </a:spcAft>
              <a:buClr>
                <a:schemeClr val="dk2"/>
              </a:buClr>
              <a:buSzPct val="100000"/>
              <a:defRPr sz="1400">
                <a:solidFill>
                  <a:schemeClr val="dk2"/>
                </a:solidFill>
              </a:defRPr>
            </a:lvl2pPr>
            <a:lvl3pPr lvl="2" algn="l">
              <a:lnSpc>
                <a:spcPct val="115000"/>
              </a:lnSpc>
              <a:spcBef>
                <a:spcPts val="0"/>
              </a:spcBef>
              <a:spcAft>
                <a:spcPts val="1600"/>
              </a:spcAft>
              <a:buClr>
                <a:schemeClr val="dk2"/>
              </a:buClr>
              <a:buSzPct val="100000"/>
              <a:defRPr sz="1400">
                <a:solidFill>
                  <a:schemeClr val="dk2"/>
                </a:solidFill>
              </a:defRPr>
            </a:lvl3pPr>
            <a:lvl4pPr lvl="3" algn="l">
              <a:lnSpc>
                <a:spcPct val="115000"/>
              </a:lnSpc>
              <a:spcBef>
                <a:spcPts val="0"/>
              </a:spcBef>
              <a:spcAft>
                <a:spcPts val="1600"/>
              </a:spcAft>
              <a:buClr>
                <a:schemeClr val="dk2"/>
              </a:buClr>
              <a:buSzPct val="100000"/>
              <a:defRPr sz="1400">
                <a:solidFill>
                  <a:schemeClr val="dk2"/>
                </a:solidFill>
              </a:defRPr>
            </a:lvl4pPr>
            <a:lvl5pPr lvl="4" algn="l">
              <a:lnSpc>
                <a:spcPct val="115000"/>
              </a:lnSpc>
              <a:spcBef>
                <a:spcPts val="0"/>
              </a:spcBef>
              <a:spcAft>
                <a:spcPts val="1600"/>
              </a:spcAft>
              <a:buClr>
                <a:schemeClr val="dk2"/>
              </a:buClr>
              <a:buSzPct val="100000"/>
              <a:defRPr sz="1400">
                <a:solidFill>
                  <a:schemeClr val="dk2"/>
                </a:solidFill>
              </a:defRPr>
            </a:lvl5pPr>
            <a:lvl6pPr lvl="5" algn="l">
              <a:lnSpc>
                <a:spcPct val="115000"/>
              </a:lnSpc>
              <a:spcBef>
                <a:spcPts val="0"/>
              </a:spcBef>
              <a:spcAft>
                <a:spcPts val="1600"/>
              </a:spcAft>
              <a:buClr>
                <a:schemeClr val="dk2"/>
              </a:buClr>
              <a:buSzPct val="100000"/>
              <a:defRPr sz="1400">
                <a:solidFill>
                  <a:schemeClr val="dk2"/>
                </a:solidFill>
              </a:defRPr>
            </a:lvl6pPr>
            <a:lvl7pPr lvl="6" algn="l">
              <a:lnSpc>
                <a:spcPct val="115000"/>
              </a:lnSpc>
              <a:spcBef>
                <a:spcPts val="0"/>
              </a:spcBef>
              <a:spcAft>
                <a:spcPts val="1600"/>
              </a:spcAft>
              <a:buClr>
                <a:schemeClr val="dk2"/>
              </a:buClr>
              <a:buSzPct val="100000"/>
              <a:defRPr sz="1400">
                <a:solidFill>
                  <a:schemeClr val="dk2"/>
                </a:solidFill>
              </a:defRPr>
            </a:lvl7pPr>
            <a:lvl8pPr lvl="7" algn="l">
              <a:lnSpc>
                <a:spcPct val="115000"/>
              </a:lnSpc>
              <a:spcBef>
                <a:spcPts val="0"/>
              </a:spcBef>
              <a:spcAft>
                <a:spcPts val="1600"/>
              </a:spcAft>
              <a:buClr>
                <a:schemeClr val="dk2"/>
              </a:buClr>
              <a:buSzPct val="100000"/>
              <a:defRPr sz="1400">
                <a:solidFill>
                  <a:schemeClr val="dk2"/>
                </a:solidFill>
              </a:defRPr>
            </a:lvl8pPr>
            <a:lvl9pPr lvl="8" algn="l">
              <a:lnSpc>
                <a:spcPct val="115000"/>
              </a:lnSpc>
              <a:spcBef>
                <a:spcPts val="0"/>
              </a:spcBef>
              <a:spcAft>
                <a:spcPts val="1600"/>
              </a:spcAft>
              <a:buClr>
                <a:schemeClr val="dk2"/>
              </a:buClr>
              <a:buSzPct val="100000"/>
              <a:defRPr sz="1400">
                <a:solidFill>
                  <a:schemeClr val="dk2"/>
                </a:solidFill>
              </a:defRPr>
            </a:lvl9pPr>
          </a:lstStyle>
          <a:p>
            <a:endParaRPr/>
          </a:p>
        </p:txBody>
      </p:sp>
      <p:sp>
        <p:nvSpPr>
          <p:cNvPr id="623" name="Shape 623"/>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endParaRPr lang="en" sz="1000">
              <a:solidFill>
                <a:schemeClr val="dk2"/>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Custom layout 36">
    <p:bg>
      <p:bgPr>
        <a:solidFill>
          <a:srgbClr val="FFFFFF"/>
        </a:solidFill>
        <a:effectLst/>
      </p:bgPr>
    </p:bg>
    <p:spTree>
      <p:nvGrpSpPr>
        <p:cNvPr id="1" name="Shape 624"/>
        <p:cNvGrpSpPr/>
        <p:nvPr/>
      </p:nvGrpSpPr>
      <p:grpSpPr>
        <a:xfrm>
          <a:off x="0" y="0"/>
          <a:ext cx="0" cy="0"/>
          <a:chOff x="0" y="0"/>
          <a:chExt cx="0" cy="0"/>
        </a:xfrm>
      </p:grpSpPr>
      <p:sp>
        <p:nvSpPr>
          <p:cNvPr id="625" name="Shape 625"/>
          <p:cNvSpPr/>
          <p:nvPr/>
        </p:nvSpPr>
        <p:spPr>
          <a:xfrm>
            <a:off x="0" y="0"/>
            <a:ext cx="9144000" cy="5143500"/>
          </a:xfrm>
          <a:prstGeom prst="rect">
            <a:avLst/>
          </a:prstGeom>
          <a:solidFill>
            <a:srgbClr val="C62828"/>
          </a:solidFill>
          <a:ln>
            <a:noFill/>
          </a:ln>
        </p:spPr>
        <p:txBody>
          <a:bodyPr wrap="square" lIns="91425" tIns="91425" rIns="91425" bIns="91425" anchor="ctr" anchorCtr="0">
            <a:noAutofit/>
          </a:bodyPr>
          <a:lstStyle/>
          <a:p>
            <a:pPr lvl="0">
              <a:spcBef>
                <a:spcPts val="0"/>
              </a:spcBef>
              <a:buNone/>
            </a:pPr>
            <a:endParaRPr/>
          </a:p>
        </p:txBody>
      </p:sp>
      <p:sp>
        <p:nvSpPr>
          <p:cNvPr id="626" name="Shape 626"/>
          <p:cNvSpPr/>
          <p:nvPr/>
        </p:nvSpPr>
        <p:spPr>
          <a:xfrm>
            <a:off x="4072700" y="313275"/>
            <a:ext cx="4757400" cy="4522800"/>
          </a:xfrm>
          <a:prstGeom prst="rect">
            <a:avLst/>
          </a:prstGeom>
          <a:solidFill>
            <a:srgbClr val="C62828"/>
          </a:solidFill>
          <a:ln w="9525" cap="flat" cmpd="sng">
            <a:solidFill>
              <a:srgbClr val="666666"/>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627" name="Shape 627"/>
          <p:cNvSpPr/>
          <p:nvPr/>
        </p:nvSpPr>
        <p:spPr>
          <a:xfrm>
            <a:off x="306750" y="313500"/>
            <a:ext cx="3452400" cy="4522800"/>
          </a:xfrm>
          <a:prstGeom prst="rect">
            <a:avLst/>
          </a:prstGeom>
          <a:solidFill>
            <a:srgbClr val="C62828"/>
          </a:solidFill>
          <a:ln w="9525" cap="flat" cmpd="sng">
            <a:solidFill>
              <a:srgbClr val="666666"/>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628" name="Shape 628"/>
          <p:cNvSpPr txBox="1">
            <a:spLocks noGrp="1"/>
          </p:cNvSpPr>
          <p:nvPr>
            <p:ph type="title"/>
          </p:nvPr>
        </p:nvSpPr>
        <p:spPr>
          <a:xfrm>
            <a:off x="574350" y="576900"/>
            <a:ext cx="2917200" cy="3996000"/>
          </a:xfrm>
          <a:prstGeom prst="rect">
            <a:avLst/>
          </a:prstGeom>
          <a:noFill/>
        </p:spPr>
        <p:txBody>
          <a:bodyPr wrap="square" lIns="91425" tIns="91425" rIns="91425" bIns="91425" anchor="t" anchorCtr="0"/>
          <a:lstStyle>
            <a:lvl1pPr lvl="0" algn="l" rtl="0">
              <a:lnSpc>
                <a:spcPct val="100000"/>
              </a:lnSpc>
              <a:spcBef>
                <a:spcPts val="0"/>
              </a:spcBef>
              <a:spcAft>
                <a:spcPts val="0"/>
              </a:spcAft>
              <a:buClr>
                <a:srgbClr val="FFFFFF"/>
              </a:buClr>
              <a:buSzPct val="74285"/>
              <a:buNone/>
              <a:defRPr sz="3500" b="1">
                <a:solidFill>
                  <a:srgbClr val="FFFFFF"/>
                </a:solidFill>
              </a:defRPr>
            </a:lvl1pPr>
            <a:lvl2pPr lvl="1" algn="l" rtl="0">
              <a:lnSpc>
                <a:spcPct val="100000"/>
              </a:lnSpc>
              <a:spcBef>
                <a:spcPts val="0"/>
              </a:spcBef>
              <a:spcAft>
                <a:spcPts val="0"/>
              </a:spcAft>
              <a:buClr>
                <a:srgbClr val="FFFFFF"/>
              </a:buClr>
              <a:buSzPct val="83870"/>
              <a:buNone/>
              <a:defRPr sz="3100" b="1">
                <a:solidFill>
                  <a:srgbClr val="FFFFFF"/>
                </a:solidFill>
              </a:defRPr>
            </a:lvl2pPr>
            <a:lvl3pPr lvl="2" algn="l" rtl="0">
              <a:lnSpc>
                <a:spcPct val="100000"/>
              </a:lnSpc>
              <a:spcBef>
                <a:spcPts val="0"/>
              </a:spcBef>
              <a:spcAft>
                <a:spcPts val="0"/>
              </a:spcAft>
              <a:buClr>
                <a:srgbClr val="FFFFFF"/>
              </a:buClr>
              <a:buSzPct val="83870"/>
              <a:buNone/>
              <a:defRPr sz="3100" b="1">
                <a:solidFill>
                  <a:srgbClr val="FFFFFF"/>
                </a:solidFill>
              </a:defRPr>
            </a:lvl3pPr>
            <a:lvl4pPr lvl="3" algn="l" rtl="0">
              <a:lnSpc>
                <a:spcPct val="100000"/>
              </a:lnSpc>
              <a:spcBef>
                <a:spcPts val="0"/>
              </a:spcBef>
              <a:spcAft>
                <a:spcPts val="0"/>
              </a:spcAft>
              <a:buClr>
                <a:srgbClr val="FFFFFF"/>
              </a:buClr>
              <a:buSzPct val="83870"/>
              <a:buNone/>
              <a:defRPr sz="3100" b="1">
                <a:solidFill>
                  <a:srgbClr val="FFFFFF"/>
                </a:solidFill>
              </a:defRPr>
            </a:lvl4pPr>
            <a:lvl5pPr lvl="4" algn="l" rtl="0">
              <a:lnSpc>
                <a:spcPct val="100000"/>
              </a:lnSpc>
              <a:spcBef>
                <a:spcPts val="0"/>
              </a:spcBef>
              <a:spcAft>
                <a:spcPts val="0"/>
              </a:spcAft>
              <a:buClr>
                <a:srgbClr val="FFFFFF"/>
              </a:buClr>
              <a:buSzPct val="83870"/>
              <a:buNone/>
              <a:defRPr sz="3100" b="1">
                <a:solidFill>
                  <a:srgbClr val="FFFFFF"/>
                </a:solidFill>
              </a:defRPr>
            </a:lvl5pPr>
            <a:lvl6pPr lvl="5" algn="l" rtl="0">
              <a:lnSpc>
                <a:spcPct val="100000"/>
              </a:lnSpc>
              <a:spcBef>
                <a:spcPts val="0"/>
              </a:spcBef>
              <a:spcAft>
                <a:spcPts val="0"/>
              </a:spcAft>
              <a:buClr>
                <a:srgbClr val="FFFFFF"/>
              </a:buClr>
              <a:buSzPct val="83870"/>
              <a:buNone/>
              <a:defRPr sz="3100" b="1">
                <a:solidFill>
                  <a:srgbClr val="FFFFFF"/>
                </a:solidFill>
              </a:defRPr>
            </a:lvl6pPr>
            <a:lvl7pPr lvl="6" algn="l" rtl="0">
              <a:lnSpc>
                <a:spcPct val="100000"/>
              </a:lnSpc>
              <a:spcBef>
                <a:spcPts val="0"/>
              </a:spcBef>
              <a:spcAft>
                <a:spcPts val="0"/>
              </a:spcAft>
              <a:buClr>
                <a:srgbClr val="FFFFFF"/>
              </a:buClr>
              <a:buSzPct val="83870"/>
              <a:buNone/>
              <a:defRPr sz="3100" b="1">
                <a:solidFill>
                  <a:srgbClr val="FFFFFF"/>
                </a:solidFill>
              </a:defRPr>
            </a:lvl7pPr>
            <a:lvl8pPr lvl="7" algn="l" rtl="0">
              <a:lnSpc>
                <a:spcPct val="100000"/>
              </a:lnSpc>
              <a:spcBef>
                <a:spcPts val="0"/>
              </a:spcBef>
              <a:spcAft>
                <a:spcPts val="0"/>
              </a:spcAft>
              <a:buClr>
                <a:srgbClr val="FFFFFF"/>
              </a:buClr>
              <a:buSzPct val="83870"/>
              <a:buNone/>
              <a:defRPr sz="3100" b="1">
                <a:solidFill>
                  <a:srgbClr val="FFFFFF"/>
                </a:solidFill>
              </a:defRPr>
            </a:lvl8pPr>
            <a:lvl9pPr lvl="8" algn="l" rtl="0">
              <a:lnSpc>
                <a:spcPct val="100000"/>
              </a:lnSpc>
              <a:spcBef>
                <a:spcPts val="0"/>
              </a:spcBef>
              <a:spcAft>
                <a:spcPts val="0"/>
              </a:spcAft>
              <a:buClr>
                <a:srgbClr val="FFFFFF"/>
              </a:buClr>
              <a:buSzPct val="83870"/>
              <a:buNone/>
              <a:defRPr sz="3100" b="1">
                <a:solidFill>
                  <a:srgbClr val="FFFFFF"/>
                </a:solidFill>
              </a:defRPr>
            </a:lvl9pPr>
          </a:lstStyle>
          <a:p>
            <a:endParaRPr/>
          </a:p>
        </p:txBody>
      </p:sp>
      <p:sp>
        <p:nvSpPr>
          <p:cNvPr id="629" name="Shape 629"/>
          <p:cNvSpPr txBox="1">
            <a:spLocks noGrp="1"/>
          </p:cNvSpPr>
          <p:nvPr>
            <p:ph type="body" idx="1"/>
          </p:nvPr>
        </p:nvSpPr>
        <p:spPr>
          <a:xfrm>
            <a:off x="4276850" y="576900"/>
            <a:ext cx="4349100" cy="3860700"/>
          </a:xfrm>
          <a:prstGeom prst="rect">
            <a:avLst/>
          </a:prstGeom>
          <a:noFill/>
        </p:spPr>
        <p:txBody>
          <a:bodyPr wrap="square" lIns="91425" tIns="91425" rIns="91425" bIns="91425" anchor="t" anchorCtr="0"/>
          <a:lstStyle>
            <a:lvl1pPr lvl="0" algn="l" rtl="0">
              <a:lnSpc>
                <a:spcPct val="115000"/>
              </a:lnSpc>
              <a:spcBef>
                <a:spcPts val="0"/>
              </a:spcBef>
              <a:spcAft>
                <a:spcPts val="1600"/>
              </a:spcAft>
              <a:buClr>
                <a:srgbClr val="FFFFFF"/>
              </a:buClr>
              <a:buSzPct val="100000"/>
              <a:defRPr sz="1400">
                <a:solidFill>
                  <a:srgbClr val="FFFFFF"/>
                </a:solidFill>
              </a:defRPr>
            </a:lvl1pPr>
            <a:lvl2pPr lvl="1" algn="l" rtl="0">
              <a:lnSpc>
                <a:spcPct val="115000"/>
              </a:lnSpc>
              <a:spcBef>
                <a:spcPts val="0"/>
              </a:spcBef>
              <a:spcAft>
                <a:spcPts val="1600"/>
              </a:spcAft>
              <a:buClr>
                <a:srgbClr val="FFFFFF"/>
              </a:buClr>
              <a:buSzPct val="100000"/>
              <a:defRPr sz="1200">
                <a:solidFill>
                  <a:srgbClr val="FFFFFF"/>
                </a:solidFill>
              </a:defRPr>
            </a:lvl2pPr>
            <a:lvl3pPr lvl="2" algn="l" rtl="0">
              <a:lnSpc>
                <a:spcPct val="115000"/>
              </a:lnSpc>
              <a:spcBef>
                <a:spcPts val="0"/>
              </a:spcBef>
              <a:spcAft>
                <a:spcPts val="1600"/>
              </a:spcAft>
              <a:buClr>
                <a:srgbClr val="FFFFFF"/>
              </a:buClr>
              <a:buSzPct val="100000"/>
              <a:defRPr sz="1200">
                <a:solidFill>
                  <a:srgbClr val="FFFFFF"/>
                </a:solidFill>
              </a:defRPr>
            </a:lvl3pPr>
            <a:lvl4pPr lvl="3" algn="l" rtl="0">
              <a:lnSpc>
                <a:spcPct val="115000"/>
              </a:lnSpc>
              <a:spcBef>
                <a:spcPts val="0"/>
              </a:spcBef>
              <a:spcAft>
                <a:spcPts val="1600"/>
              </a:spcAft>
              <a:buClr>
                <a:srgbClr val="FFFFFF"/>
              </a:buClr>
              <a:buSzPct val="100000"/>
              <a:defRPr sz="1200">
                <a:solidFill>
                  <a:srgbClr val="FFFFFF"/>
                </a:solidFill>
              </a:defRPr>
            </a:lvl4pPr>
            <a:lvl5pPr lvl="4" algn="l" rtl="0">
              <a:lnSpc>
                <a:spcPct val="115000"/>
              </a:lnSpc>
              <a:spcBef>
                <a:spcPts val="0"/>
              </a:spcBef>
              <a:spcAft>
                <a:spcPts val="1600"/>
              </a:spcAft>
              <a:buClr>
                <a:srgbClr val="FFFFFF"/>
              </a:buClr>
              <a:buSzPct val="100000"/>
              <a:defRPr sz="1200">
                <a:solidFill>
                  <a:srgbClr val="FFFFFF"/>
                </a:solidFill>
              </a:defRPr>
            </a:lvl5pPr>
            <a:lvl6pPr lvl="5" algn="l" rtl="0">
              <a:lnSpc>
                <a:spcPct val="115000"/>
              </a:lnSpc>
              <a:spcBef>
                <a:spcPts val="0"/>
              </a:spcBef>
              <a:spcAft>
                <a:spcPts val="1600"/>
              </a:spcAft>
              <a:buClr>
                <a:srgbClr val="FFFFFF"/>
              </a:buClr>
              <a:buSzPct val="100000"/>
              <a:defRPr sz="1200">
                <a:solidFill>
                  <a:srgbClr val="FFFFFF"/>
                </a:solidFill>
              </a:defRPr>
            </a:lvl6pPr>
            <a:lvl7pPr lvl="6" algn="l" rtl="0">
              <a:lnSpc>
                <a:spcPct val="115000"/>
              </a:lnSpc>
              <a:spcBef>
                <a:spcPts val="0"/>
              </a:spcBef>
              <a:spcAft>
                <a:spcPts val="1600"/>
              </a:spcAft>
              <a:buClr>
                <a:srgbClr val="FFFFFF"/>
              </a:buClr>
              <a:buSzPct val="100000"/>
              <a:defRPr sz="1200">
                <a:solidFill>
                  <a:srgbClr val="FFFFFF"/>
                </a:solidFill>
              </a:defRPr>
            </a:lvl7pPr>
            <a:lvl8pPr lvl="7" algn="l" rtl="0">
              <a:lnSpc>
                <a:spcPct val="115000"/>
              </a:lnSpc>
              <a:spcBef>
                <a:spcPts val="0"/>
              </a:spcBef>
              <a:spcAft>
                <a:spcPts val="1600"/>
              </a:spcAft>
              <a:buClr>
                <a:srgbClr val="FFFFFF"/>
              </a:buClr>
              <a:buSzPct val="100000"/>
              <a:defRPr sz="1200">
                <a:solidFill>
                  <a:srgbClr val="FFFFFF"/>
                </a:solidFill>
              </a:defRPr>
            </a:lvl8pPr>
            <a:lvl9pPr lvl="8" algn="l" rtl="0">
              <a:lnSpc>
                <a:spcPct val="115000"/>
              </a:lnSpc>
              <a:spcBef>
                <a:spcPts val="0"/>
              </a:spcBef>
              <a:spcAft>
                <a:spcPts val="1600"/>
              </a:spcAft>
              <a:buClr>
                <a:srgbClr val="FFFFFF"/>
              </a:buClr>
              <a:buSzPct val="100000"/>
              <a:defRPr sz="1200">
                <a:solidFill>
                  <a:srgbClr val="FFFFFF"/>
                </a:solidFill>
              </a:defRPr>
            </a:lvl9pPr>
          </a:lstStyle>
          <a:p>
            <a:endParaRPr/>
          </a:p>
        </p:txBody>
      </p:sp>
      <p:sp>
        <p:nvSpPr>
          <p:cNvPr id="630" name="Shape 630"/>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rtl="0">
              <a:lnSpc>
                <a:spcPct val="100000"/>
              </a:lnSpc>
              <a:spcBef>
                <a:spcPts val="0"/>
              </a:spcBef>
              <a:spcAft>
                <a:spcPts val="0"/>
              </a:spcAft>
              <a:buNone/>
            </a:pPr>
            <a:fld id="{00000000-1234-1234-1234-123412341234}" type="slidenum">
              <a:rPr lang="en" sz="1000">
                <a:solidFill>
                  <a:srgbClr val="FFFFFF"/>
                </a:solidFill>
              </a:rPr>
              <a:t>‹#›</a:t>
            </a:fld>
            <a:endParaRPr lang="en" sz="1000">
              <a:solidFill>
                <a:srgbClr val="FFFFFF"/>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Custom layout 37">
    <p:bg>
      <p:bgPr>
        <a:solidFill>
          <a:srgbClr val="FFFFFF"/>
        </a:solidFill>
        <a:effectLst/>
      </p:bgPr>
    </p:bg>
    <p:spTree>
      <p:nvGrpSpPr>
        <p:cNvPr id="1" name="Shape 631"/>
        <p:cNvGrpSpPr/>
        <p:nvPr/>
      </p:nvGrpSpPr>
      <p:grpSpPr>
        <a:xfrm>
          <a:off x="0" y="0"/>
          <a:ext cx="0" cy="0"/>
          <a:chOff x="0" y="0"/>
          <a:chExt cx="0" cy="0"/>
        </a:xfrm>
      </p:grpSpPr>
      <p:sp>
        <p:nvSpPr>
          <p:cNvPr id="632" name="Shape 632"/>
          <p:cNvSpPr/>
          <p:nvPr/>
        </p:nvSpPr>
        <p:spPr>
          <a:xfrm>
            <a:off x="0" y="0"/>
            <a:ext cx="9144000" cy="51435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633" name="Shape 633"/>
          <p:cNvSpPr txBox="1">
            <a:spLocks noGrp="1"/>
          </p:cNvSpPr>
          <p:nvPr>
            <p:ph type="title"/>
          </p:nvPr>
        </p:nvSpPr>
        <p:spPr>
          <a:xfrm>
            <a:off x="311700" y="2890625"/>
            <a:ext cx="7434600" cy="587400"/>
          </a:xfrm>
          <a:prstGeom prst="rect">
            <a:avLst/>
          </a:prstGeom>
          <a:noFill/>
        </p:spPr>
        <p:txBody>
          <a:bodyPr wrap="square" lIns="91425" tIns="91425" rIns="91425" bIns="91425" anchor="b" anchorCtr="0"/>
          <a:lstStyle>
            <a:lvl1pPr lvl="0" algn="l">
              <a:lnSpc>
                <a:spcPct val="100000"/>
              </a:lnSpc>
              <a:spcBef>
                <a:spcPts val="0"/>
              </a:spcBef>
              <a:spcAft>
                <a:spcPts val="0"/>
              </a:spcAft>
              <a:buClr>
                <a:schemeClr val="dk1"/>
              </a:buClr>
              <a:buSzPct val="100000"/>
              <a:buNone/>
              <a:defRPr sz="2600">
                <a:solidFill>
                  <a:schemeClr val="dk1"/>
                </a:solidFill>
              </a:defRPr>
            </a:lvl1pPr>
            <a:lvl2pPr lvl="1" algn="l">
              <a:lnSpc>
                <a:spcPct val="100000"/>
              </a:lnSpc>
              <a:spcBef>
                <a:spcPts val="0"/>
              </a:spcBef>
              <a:spcAft>
                <a:spcPts val="0"/>
              </a:spcAft>
              <a:buClr>
                <a:schemeClr val="dk1"/>
              </a:buClr>
              <a:buSzPct val="100000"/>
              <a:buNone/>
              <a:defRPr sz="2600">
                <a:solidFill>
                  <a:schemeClr val="dk1"/>
                </a:solidFill>
              </a:defRPr>
            </a:lvl2pPr>
            <a:lvl3pPr lvl="2" algn="l">
              <a:lnSpc>
                <a:spcPct val="100000"/>
              </a:lnSpc>
              <a:spcBef>
                <a:spcPts val="0"/>
              </a:spcBef>
              <a:spcAft>
                <a:spcPts val="0"/>
              </a:spcAft>
              <a:buClr>
                <a:schemeClr val="dk1"/>
              </a:buClr>
              <a:buSzPct val="100000"/>
              <a:buNone/>
              <a:defRPr sz="2600">
                <a:solidFill>
                  <a:schemeClr val="dk1"/>
                </a:solidFill>
              </a:defRPr>
            </a:lvl3pPr>
            <a:lvl4pPr lvl="3" algn="l">
              <a:lnSpc>
                <a:spcPct val="100000"/>
              </a:lnSpc>
              <a:spcBef>
                <a:spcPts val="0"/>
              </a:spcBef>
              <a:spcAft>
                <a:spcPts val="0"/>
              </a:spcAft>
              <a:buClr>
                <a:schemeClr val="dk1"/>
              </a:buClr>
              <a:buSzPct val="100000"/>
              <a:buNone/>
              <a:defRPr sz="2600">
                <a:solidFill>
                  <a:schemeClr val="dk1"/>
                </a:solidFill>
              </a:defRPr>
            </a:lvl4pPr>
            <a:lvl5pPr lvl="4" algn="l">
              <a:lnSpc>
                <a:spcPct val="100000"/>
              </a:lnSpc>
              <a:spcBef>
                <a:spcPts val="0"/>
              </a:spcBef>
              <a:spcAft>
                <a:spcPts val="0"/>
              </a:spcAft>
              <a:buClr>
                <a:schemeClr val="dk1"/>
              </a:buClr>
              <a:buSzPct val="100000"/>
              <a:buNone/>
              <a:defRPr sz="2600">
                <a:solidFill>
                  <a:schemeClr val="dk1"/>
                </a:solidFill>
              </a:defRPr>
            </a:lvl5pPr>
            <a:lvl6pPr lvl="5" algn="l">
              <a:lnSpc>
                <a:spcPct val="100000"/>
              </a:lnSpc>
              <a:spcBef>
                <a:spcPts val="0"/>
              </a:spcBef>
              <a:spcAft>
                <a:spcPts val="0"/>
              </a:spcAft>
              <a:buClr>
                <a:schemeClr val="dk1"/>
              </a:buClr>
              <a:buSzPct val="100000"/>
              <a:buNone/>
              <a:defRPr sz="2600">
                <a:solidFill>
                  <a:schemeClr val="dk1"/>
                </a:solidFill>
              </a:defRPr>
            </a:lvl6pPr>
            <a:lvl7pPr lvl="6" algn="l">
              <a:lnSpc>
                <a:spcPct val="100000"/>
              </a:lnSpc>
              <a:spcBef>
                <a:spcPts val="0"/>
              </a:spcBef>
              <a:spcAft>
                <a:spcPts val="0"/>
              </a:spcAft>
              <a:buClr>
                <a:schemeClr val="dk1"/>
              </a:buClr>
              <a:buSzPct val="100000"/>
              <a:buNone/>
              <a:defRPr sz="2600">
                <a:solidFill>
                  <a:schemeClr val="dk1"/>
                </a:solidFill>
              </a:defRPr>
            </a:lvl7pPr>
            <a:lvl8pPr lvl="7" algn="l">
              <a:lnSpc>
                <a:spcPct val="100000"/>
              </a:lnSpc>
              <a:spcBef>
                <a:spcPts val="0"/>
              </a:spcBef>
              <a:spcAft>
                <a:spcPts val="0"/>
              </a:spcAft>
              <a:buClr>
                <a:schemeClr val="dk1"/>
              </a:buClr>
              <a:buSzPct val="100000"/>
              <a:buNone/>
              <a:defRPr sz="2600">
                <a:solidFill>
                  <a:schemeClr val="dk1"/>
                </a:solidFill>
              </a:defRPr>
            </a:lvl8pPr>
            <a:lvl9pPr lvl="8" algn="l">
              <a:lnSpc>
                <a:spcPct val="100000"/>
              </a:lnSpc>
              <a:spcBef>
                <a:spcPts val="0"/>
              </a:spcBef>
              <a:spcAft>
                <a:spcPts val="0"/>
              </a:spcAft>
              <a:buClr>
                <a:schemeClr val="dk1"/>
              </a:buClr>
              <a:buSzPct val="100000"/>
              <a:buNone/>
              <a:defRPr sz="2600">
                <a:solidFill>
                  <a:schemeClr val="dk1"/>
                </a:solidFill>
              </a:defRPr>
            </a:lvl9pPr>
          </a:lstStyle>
          <a:p>
            <a:endParaRPr/>
          </a:p>
        </p:txBody>
      </p:sp>
      <p:sp>
        <p:nvSpPr>
          <p:cNvPr id="634" name="Shape 634"/>
          <p:cNvSpPr txBox="1">
            <a:spLocks noGrp="1"/>
          </p:cNvSpPr>
          <p:nvPr>
            <p:ph type="body" idx="1"/>
          </p:nvPr>
        </p:nvSpPr>
        <p:spPr>
          <a:xfrm>
            <a:off x="311700" y="3521425"/>
            <a:ext cx="6362400" cy="1141800"/>
          </a:xfrm>
          <a:prstGeom prst="rect">
            <a:avLst/>
          </a:prstGeom>
          <a:noFill/>
        </p:spPr>
        <p:txBody>
          <a:bodyPr wrap="square" lIns="91425" tIns="91425" rIns="91425" bIns="91425" anchor="t" anchorCtr="0"/>
          <a:lstStyle>
            <a:lvl1pPr lvl="0" algn="l">
              <a:lnSpc>
                <a:spcPct val="115000"/>
              </a:lnSpc>
              <a:spcBef>
                <a:spcPts val="0"/>
              </a:spcBef>
              <a:spcAft>
                <a:spcPts val="1600"/>
              </a:spcAft>
              <a:buClr>
                <a:schemeClr val="dk2"/>
              </a:buClr>
              <a:buSzPct val="100000"/>
              <a:defRPr sz="1400">
                <a:solidFill>
                  <a:schemeClr val="dk2"/>
                </a:solidFill>
              </a:defRPr>
            </a:lvl1pPr>
            <a:lvl2pPr lvl="1" algn="l">
              <a:lnSpc>
                <a:spcPct val="115000"/>
              </a:lnSpc>
              <a:spcBef>
                <a:spcPts val="0"/>
              </a:spcBef>
              <a:spcAft>
                <a:spcPts val="1600"/>
              </a:spcAft>
              <a:buClr>
                <a:schemeClr val="dk2"/>
              </a:buClr>
              <a:buSzPct val="100000"/>
              <a:defRPr sz="1200">
                <a:solidFill>
                  <a:schemeClr val="dk2"/>
                </a:solidFill>
              </a:defRPr>
            </a:lvl2pPr>
            <a:lvl3pPr lvl="2" algn="l">
              <a:lnSpc>
                <a:spcPct val="115000"/>
              </a:lnSpc>
              <a:spcBef>
                <a:spcPts val="0"/>
              </a:spcBef>
              <a:spcAft>
                <a:spcPts val="1600"/>
              </a:spcAft>
              <a:buClr>
                <a:schemeClr val="dk2"/>
              </a:buClr>
              <a:buSzPct val="100000"/>
              <a:defRPr sz="1200">
                <a:solidFill>
                  <a:schemeClr val="dk2"/>
                </a:solidFill>
              </a:defRPr>
            </a:lvl3pPr>
            <a:lvl4pPr lvl="3" algn="l">
              <a:lnSpc>
                <a:spcPct val="115000"/>
              </a:lnSpc>
              <a:spcBef>
                <a:spcPts val="0"/>
              </a:spcBef>
              <a:spcAft>
                <a:spcPts val="1600"/>
              </a:spcAft>
              <a:buClr>
                <a:schemeClr val="dk2"/>
              </a:buClr>
              <a:buSzPct val="100000"/>
              <a:defRPr sz="1200">
                <a:solidFill>
                  <a:schemeClr val="dk2"/>
                </a:solidFill>
              </a:defRPr>
            </a:lvl4pPr>
            <a:lvl5pPr lvl="4" algn="l">
              <a:lnSpc>
                <a:spcPct val="115000"/>
              </a:lnSpc>
              <a:spcBef>
                <a:spcPts val="0"/>
              </a:spcBef>
              <a:spcAft>
                <a:spcPts val="1600"/>
              </a:spcAft>
              <a:buClr>
                <a:schemeClr val="dk2"/>
              </a:buClr>
              <a:buSzPct val="100000"/>
              <a:defRPr sz="1200">
                <a:solidFill>
                  <a:schemeClr val="dk2"/>
                </a:solidFill>
              </a:defRPr>
            </a:lvl5pPr>
            <a:lvl6pPr lvl="5" algn="l">
              <a:lnSpc>
                <a:spcPct val="115000"/>
              </a:lnSpc>
              <a:spcBef>
                <a:spcPts val="0"/>
              </a:spcBef>
              <a:spcAft>
                <a:spcPts val="1600"/>
              </a:spcAft>
              <a:buClr>
                <a:schemeClr val="dk2"/>
              </a:buClr>
              <a:buSzPct val="100000"/>
              <a:defRPr sz="1200">
                <a:solidFill>
                  <a:schemeClr val="dk2"/>
                </a:solidFill>
              </a:defRPr>
            </a:lvl6pPr>
            <a:lvl7pPr lvl="6" algn="l">
              <a:lnSpc>
                <a:spcPct val="115000"/>
              </a:lnSpc>
              <a:spcBef>
                <a:spcPts val="0"/>
              </a:spcBef>
              <a:spcAft>
                <a:spcPts val="1600"/>
              </a:spcAft>
              <a:buClr>
                <a:schemeClr val="dk2"/>
              </a:buClr>
              <a:buSzPct val="100000"/>
              <a:defRPr sz="1200">
                <a:solidFill>
                  <a:schemeClr val="dk2"/>
                </a:solidFill>
              </a:defRPr>
            </a:lvl7pPr>
            <a:lvl8pPr lvl="7" algn="l">
              <a:lnSpc>
                <a:spcPct val="115000"/>
              </a:lnSpc>
              <a:spcBef>
                <a:spcPts val="0"/>
              </a:spcBef>
              <a:spcAft>
                <a:spcPts val="1600"/>
              </a:spcAft>
              <a:buClr>
                <a:schemeClr val="dk2"/>
              </a:buClr>
              <a:buSzPct val="100000"/>
              <a:defRPr sz="1200">
                <a:solidFill>
                  <a:schemeClr val="dk2"/>
                </a:solidFill>
              </a:defRPr>
            </a:lvl8pPr>
            <a:lvl9pPr lvl="8" algn="l">
              <a:lnSpc>
                <a:spcPct val="115000"/>
              </a:lnSpc>
              <a:spcBef>
                <a:spcPts val="0"/>
              </a:spcBef>
              <a:spcAft>
                <a:spcPts val="1600"/>
              </a:spcAft>
              <a:buClr>
                <a:schemeClr val="dk2"/>
              </a:buClr>
              <a:buSzPct val="100000"/>
              <a:defRPr sz="1200">
                <a:solidFill>
                  <a:schemeClr val="dk2"/>
                </a:solidFill>
              </a:defRPr>
            </a:lvl9pPr>
          </a:lstStyle>
          <a:p>
            <a:endParaRPr/>
          </a:p>
        </p:txBody>
      </p:sp>
      <p:sp>
        <p:nvSpPr>
          <p:cNvPr id="635" name="Shape 635"/>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endParaRPr lang="en" sz="1000">
              <a:solidFill>
                <a:schemeClr val="dk2"/>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Custom layout 39">
    <p:bg>
      <p:bgPr>
        <a:solidFill>
          <a:srgbClr val="FFFFFF"/>
        </a:solidFill>
        <a:effectLst/>
      </p:bgPr>
    </p:bg>
    <p:spTree>
      <p:nvGrpSpPr>
        <p:cNvPr id="1" name="Shape 636"/>
        <p:cNvGrpSpPr/>
        <p:nvPr/>
      </p:nvGrpSpPr>
      <p:grpSpPr>
        <a:xfrm>
          <a:off x="0" y="0"/>
          <a:ext cx="0" cy="0"/>
          <a:chOff x="0" y="0"/>
          <a:chExt cx="0" cy="0"/>
        </a:xfrm>
      </p:grpSpPr>
      <p:sp>
        <p:nvSpPr>
          <p:cNvPr id="637" name="Shape 637"/>
          <p:cNvSpPr/>
          <p:nvPr/>
        </p:nvSpPr>
        <p:spPr>
          <a:xfrm>
            <a:off x="0" y="0"/>
            <a:ext cx="9144000" cy="51435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638" name="Shape 638"/>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chemeClr val="dk2"/>
                </a:solidFill>
              </a:rPr>
              <a:t>‹#›</a:t>
            </a:fld>
            <a:endParaRPr lang="en" sz="1000">
              <a:solidFill>
                <a:schemeClr val="dk2"/>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Custom layout 38">
    <p:spTree>
      <p:nvGrpSpPr>
        <p:cNvPr id="1" name="Shape 639"/>
        <p:cNvGrpSpPr/>
        <p:nvPr/>
      </p:nvGrpSpPr>
      <p:grpSpPr>
        <a:xfrm>
          <a:off x="0" y="0"/>
          <a:ext cx="0" cy="0"/>
          <a:chOff x="0" y="0"/>
          <a:chExt cx="0" cy="0"/>
        </a:xfrm>
      </p:grpSpPr>
      <p:sp>
        <p:nvSpPr>
          <p:cNvPr id="640" name="Shape 640"/>
          <p:cNvSpPr/>
          <p:nvPr/>
        </p:nvSpPr>
        <p:spPr>
          <a:xfrm>
            <a:off x="0" y="0"/>
            <a:ext cx="9144000" cy="5143500"/>
          </a:xfrm>
          <a:prstGeom prst="rect">
            <a:avLst/>
          </a:prstGeom>
          <a:solidFill>
            <a:srgbClr val="11294A"/>
          </a:solidFill>
          <a:ln>
            <a:noFill/>
          </a:ln>
        </p:spPr>
        <p:txBody>
          <a:bodyPr wrap="square" lIns="91425" tIns="91425" rIns="91425" bIns="91425" anchor="ctr" anchorCtr="0">
            <a:noAutofit/>
          </a:bodyPr>
          <a:lstStyle/>
          <a:p>
            <a:pPr lvl="0">
              <a:spcBef>
                <a:spcPts val="0"/>
              </a:spcBef>
              <a:buNone/>
            </a:pPr>
            <a:endParaRPr/>
          </a:p>
        </p:txBody>
      </p:sp>
      <p:pic>
        <p:nvPicPr>
          <p:cNvPr id="641" name="Shape 641"/>
          <p:cNvPicPr preferRelativeResize="0"/>
          <p:nvPr/>
        </p:nvPicPr>
        <p:blipFill rotWithShape="1">
          <a:blip r:embed="rId2">
            <a:alphaModFix/>
          </a:blip>
          <a:srcRect l="38684"/>
          <a:stretch/>
        </p:blipFill>
        <p:spPr>
          <a:xfrm>
            <a:off x="2291" y="1007350"/>
            <a:ext cx="1272100" cy="3128806"/>
          </a:xfrm>
          <a:prstGeom prst="rect">
            <a:avLst/>
          </a:prstGeom>
          <a:noFill/>
          <a:ln>
            <a:noFill/>
          </a:ln>
        </p:spPr>
      </p:pic>
      <p:sp>
        <p:nvSpPr>
          <p:cNvPr id="642" name="Shape 642"/>
          <p:cNvSpPr txBox="1">
            <a:spLocks noGrp="1"/>
          </p:cNvSpPr>
          <p:nvPr>
            <p:ph type="ctrTitle"/>
          </p:nvPr>
        </p:nvSpPr>
        <p:spPr>
          <a:xfrm>
            <a:off x="1884750" y="711325"/>
            <a:ext cx="6947700" cy="996000"/>
          </a:xfrm>
          <a:prstGeom prst="rect">
            <a:avLst/>
          </a:prstGeom>
          <a:noFill/>
        </p:spPr>
        <p:txBody>
          <a:bodyPr wrap="square" lIns="91425" tIns="91425" rIns="91425" bIns="91425" anchor="b" anchorCtr="0"/>
          <a:lstStyle>
            <a:lvl1pPr lvl="0" algn="l">
              <a:lnSpc>
                <a:spcPct val="100000"/>
              </a:lnSpc>
              <a:spcBef>
                <a:spcPts val="0"/>
              </a:spcBef>
              <a:spcAft>
                <a:spcPts val="0"/>
              </a:spcAft>
              <a:buClr>
                <a:srgbClr val="FFFFFF"/>
              </a:buClr>
              <a:buSzPct val="83333"/>
              <a:buNone/>
              <a:defRPr sz="3600" b="1">
                <a:solidFill>
                  <a:srgbClr val="FFFFFF"/>
                </a:solidFill>
              </a:defRPr>
            </a:lvl1pPr>
            <a:lvl2pPr lvl="1" algn="l">
              <a:lnSpc>
                <a:spcPct val="100000"/>
              </a:lnSpc>
              <a:spcBef>
                <a:spcPts val="0"/>
              </a:spcBef>
              <a:spcAft>
                <a:spcPts val="0"/>
              </a:spcAft>
              <a:buClr>
                <a:srgbClr val="FFFFFF"/>
              </a:buClr>
              <a:buSzPct val="93750"/>
              <a:buNone/>
              <a:defRPr sz="3200" b="1">
                <a:solidFill>
                  <a:srgbClr val="FFFFFF"/>
                </a:solidFill>
              </a:defRPr>
            </a:lvl2pPr>
            <a:lvl3pPr lvl="2" algn="l">
              <a:lnSpc>
                <a:spcPct val="100000"/>
              </a:lnSpc>
              <a:spcBef>
                <a:spcPts val="0"/>
              </a:spcBef>
              <a:spcAft>
                <a:spcPts val="0"/>
              </a:spcAft>
              <a:buClr>
                <a:srgbClr val="FFFFFF"/>
              </a:buClr>
              <a:buSzPct val="93750"/>
              <a:buNone/>
              <a:defRPr sz="3200" b="1">
                <a:solidFill>
                  <a:srgbClr val="FFFFFF"/>
                </a:solidFill>
              </a:defRPr>
            </a:lvl3pPr>
            <a:lvl4pPr lvl="3" algn="l">
              <a:lnSpc>
                <a:spcPct val="100000"/>
              </a:lnSpc>
              <a:spcBef>
                <a:spcPts val="0"/>
              </a:spcBef>
              <a:spcAft>
                <a:spcPts val="0"/>
              </a:spcAft>
              <a:buClr>
                <a:srgbClr val="FFFFFF"/>
              </a:buClr>
              <a:buSzPct val="93750"/>
              <a:buNone/>
              <a:defRPr sz="3200" b="1">
                <a:solidFill>
                  <a:srgbClr val="FFFFFF"/>
                </a:solidFill>
              </a:defRPr>
            </a:lvl4pPr>
            <a:lvl5pPr lvl="4" algn="l">
              <a:lnSpc>
                <a:spcPct val="100000"/>
              </a:lnSpc>
              <a:spcBef>
                <a:spcPts val="0"/>
              </a:spcBef>
              <a:spcAft>
                <a:spcPts val="0"/>
              </a:spcAft>
              <a:buClr>
                <a:srgbClr val="FFFFFF"/>
              </a:buClr>
              <a:buSzPct val="93750"/>
              <a:buNone/>
              <a:defRPr sz="3200" b="1">
                <a:solidFill>
                  <a:srgbClr val="FFFFFF"/>
                </a:solidFill>
              </a:defRPr>
            </a:lvl5pPr>
            <a:lvl6pPr lvl="5" algn="l">
              <a:lnSpc>
                <a:spcPct val="100000"/>
              </a:lnSpc>
              <a:spcBef>
                <a:spcPts val="0"/>
              </a:spcBef>
              <a:spcAft>
                <a:spcPts val="0"/>
              </a:spcAft>
              <a:buClr>
                <a:srgbClr val="FFFFFF"/>
              </a:buClr>
              <a:buSzPct val="93750"/>
              <a:buNone/>
              <a:defRPr sz="3200" b="1">
                <a:solidFill>
                  <a:srgbClr val="FFFFFF"/>
                </a:solidFill>
              </a:defRPr>
            </a:lvl6pPr>
            <a:lvl7pPr lvl="6" algn="l">
              <a:lnSpc>
                <a:spcPct val="100000"/>
              </a:lnSpc>
              <a:spcBef>
                <a:spcPts val="0"/>
              </a:spcBef>
              <a:spcAft>
                <a:spcPts val="0"/>
              </a:spcAft>
              <a:buClr>
                <a:srgbClr val="FFFFFF"/>
              </a:buClr>
              <a:buSzPct val="93750"/>
              <a:buNone/>
              <a:defRPr sz="3200" b="1">
                <a:solidFill>
                  <a:srgbClr val="FFFFFF"/>
                </a:solidFill>
              </a:defRPr>
            </a:lvl7pPr>
            <a:lvl8pPr lvl="7" algn="l">
              <a:lnSpc>
                <a:spcPct val="100000"/>
              </a:lnSpc>
              <a:spcBef>
                <a:spcPts val="0"/>
              </a:spcBef>
              <a:spcAft>
                <a:spcPts val="0"/>
              </a:spcAft>
              <a:buClr>
                <a:srgbClr val="FFFFFF"/>
              </a:buClr>
              <a:buSzPct val="93750"/>
              <a:buNone/>
              <a:defRPr sz="3200" b="1">
                <a:solidFill>
                  <a:srgbClr val="FFFFFF"/>
                </a:solidFill>
              </a:defRPr>
            </a:lvl8pPr>
            <a:lvl9pPr lvl="8" algn="l">
              <a:lnSpc>
                <a:spcPct val="100000"/>
              </a:lnSpc>
              <a:spcBef>
                <a:spcPts val="0"/>
              </a:spcBef>
              <a:spcAft>
                <a:spcPts val="0"/>
              </a:spcAft>
              <a:buClr>
                <a:srgbClr val="FFFFFF"/>
              </a:buClr>
              <a:buSzPct val="93750"/>
              <a:buNone/>
              <a:defRPr sz="3200" b="1">
                <a:solidFill>
                  <a:srgbClr val="FFFFFF"/>
                </a:solidFill>
              </a:defRPr>
            </a:lvl9pPr>
          </a:lstStyle>
          <a:p>
            <a:endParaRPr/>
          </a:p>
        </p:txBody>
      </p:sp>
      <p:sp>
        <p:nvSpPr>
          <p:cNvPr id="643" name="Shape 643"/>
          <p:cNvSpPr txBox="1">
            <a:spLocks noGrp="1"/>
          </p:cNvSpPr>
          <p:nvPr>
            <p:ph type="body" idx="1"/>
          </p:nvPr>
        </p:nvSpPr>
        <p:spPr>
          <a:xfrm>
            <a:off x="1884750" y="1825575"/>
            <a:ext cx="6947700" cy="2743200"/>
          </a:xfrm>
          <a:prstGeom prst="rect">
            <a:avLst/>
          </a:prstGeom>
          <a:noFill/>
        </p:spPr>
        <p:txBody>
          <a:bodyPr wrap="square" lIns="91425" tIns="91425" rIns="91425" bIns="91425" anchor="t" anchorCtr="0"/>
          <a:lstStyle>
            <a:lvl1pPr lvl="0" algn="l">
              <a:lnSpc>
                <a:spcPct val="115000"/>
              </a:lnSpc>
              <a:spcBef>
                <a:spcPts val="0"/>
              </a:spcBef>
              <a:spcAft>
                <a:spcPts val="1600"/>
              </a:spcAft>
              <a:buClr>
                <a:srgbClr val="FFFFFF"/>
              </a:buClr>
              <a:defRPr>
                <a:solidFill>
                  <a:srgbClr val="FFFFFF"/>
                </a:solidFill>
              </a:defRPr>
            </a:lvl1pPr>
            <a:lvl2pPr lvl="1" algn="l">
              <a:lnSpc>
                <a:spcPct val="115000"/>
              </a:lnSpc>
              <a:spcBef>
                <a:spcPts val="0"/>
              </a:spcBef>
              <a:spcAft>
                <a:spcPts val="1600"/>
              </a:spcAft>
              <a:buClr>
                <a:srgbClr val="FFFFFF"/>
              </a:buClr>
              <a:defRPr>
                <a:solidFill>
                  <a:srgbClr val="FFFFFF"/>
                </a:solidFill>
              </a:defRPr>
            </a:lvl2pPr>
            <a:lvl3pPr lvl="2" algn="l">
              <a:lnSpc>
                <a:spcPct val="115000"/>
              </a:lnSpc>
              <a:spcBef>
                <a:spcPts val="0"/>
              </a:spcBef>
              <a:spcAft>
                <a:spcPts val="1600"/>
              </a:spcAft>
              <a:buClr>
                <a:srgbClr val="FFFFFF"/>
              </a:buClr>
              <a:defRPr>
                <a:solidFill>
                  <a:srgbClr val="FFFFFF"/>
                </a:solidFill>
              </a:defRPr>
            </a:lvl3pPr>
            <a:lvl4pPr lvl="3" algn="l">
              <a:lnSpc>
                <a:spcPct val="115000"/>
              </a:lnSpc>
              <a:spcBef>
                <a:spcPts val="0"/>
              </a:spcBef>
              <a:spcAft>
                <a:spcPts val="1600"/>
              </a:spcAft>
              <a:buClr>
                <a:srgbClr val="FFFFFF"/>
              </a:buClr>
              <a:defRPr>
                <a:solidFill>
                  <a:srgbClr val="FFFFFF"/>
                </a:solidFill>
              </a:defRPr>
            </a:lvl4pPr>
            <a:lvl5pPr lvl="4" algn="l">
              <a:lnSpc>
                <a:spcPct val="115000"/>
              </a:lnSpc>
              <a:spcBef>
                <a:spcPts val="0"/>
              </a:spcBef>
              <a:spcAft>
                <a:spcPts val="1600"/>
              </a:spcAft>
              <a:buClr>
                <a:srgbClr val="FFFFFF"/>
              </a:buClr>
              <a:defRPr>
                <a:solidFill>
                  <a:srgbClr val="FFFFFF"/>
                </a:solidFill>
              </a:defRPr>
            </a:lvl5pPr>
            <a:lvl6pPr lvl="5" algn="l">
              <a:lnSpc>
                <a:spcPct val="115000"/>
              </a:lnSpc>
              <a:spcBef>
                <a:spcPts val="0"/>
              </a:spcBef>
              <a:spcAft>
                <a:spcPts val="1600"/>
              </a:spcAft>
              <a:buClr>
                <a:srgbClr val="FFFFFF"/>
              </a:buClr>
              <a:defRPr>
                <a:solidFill>
                  <a:srgbClr val="FFFFFF"/>
                </a:solidFill>
              </a:defRPr>
            </a:lvl6pPr>
            <a:lvl7pPr lvl="6" algn="l">
              <a:lnSpc>
                <a:spcPct val="115000"/>
              </a:lnSpc>
              <a:spcBef>
                <a:spcPts val="0"/>
              </a:spcBef>
              <a:spcAft>
                <a:spcPts val="1600"/>
              </a:spcAft>
              <a:buClr>
                <a:srgbClr val="FFFFFF"/>
              </a:buClr>
              <a:defRPr>
                <a:solidFill>
                  <a:srgbClr val="FFFFFF"/>
                </a:solidFill>
              </a:defRPr>
            </a:lvl7pPr>
            <a:lvl8pPr lvl="7" algn="l">
              <a:lnSpc>
                <a:spcPct val="115000"/>
              </a:lnSpc>
              <a:spcBef>
                <a:spcPts val="0"/>
              </a:spcBef>
              <a:spcAft>
                <a:spcPts val="1600"/>
              </a:spcAft>
              <a:buClr>
                <a:srgbClr val="FFFFFF"/>
              </a:buClr>
              <a:defRPr>
                <a:solidFill>
                  <a:srgbClr val="FFFFFF"/>
                </a:solidFill>
              </a:defRPr>
            </a:lvl8pPr>
            <a:lvl9pPr lvl="8" algn="l">
              <a:lnSpc>
                <a:spcPct val="115000"/>
              </a:lnSpc>
              <a:spcBef>
                <a:spcPts val="0"/>
              </a:spcBef>
              <a:spcAft>
                <a:spcPts val="1600"/>
              </a:spcAft>
              <a:buClr>
                <a:srgbClr val="FFFFFF"/>
              </a:buClr>
              <a:defRPr>
                <a:solidFill>
                  <a:srgbClr val="FFFFFF"/>
                </a:solidFill>
              </a:defRPr>
            </a:lvl9pPr>
          </a:lstStyle>
          <a:p>
            <a:endParaRPr/>
          </a:p>
        </p:txBody>
      </p:sp>
      <p:sp>
        <p:nvSpPr>
          <p:cNvPr id="644" name="Shape 644"/>
          <p:cNvSpPr txBox="1">
            <a:spLocks noGrp="1"/>
          </p:cNvSpPr>
          <p:nvPr>
            <p:ph type="sldNum" idx="12"/>
          </p:nvPr>
        </p:nvSpPr>
        <p:spPr>
          <a:xfrm>
            <a:off x="8472458" y="4663217"/>
            <a:ext cx="548700" cy="393600"/>
          </a:xfrm>
          <a:prstGeom prst="rect">
            <a:avLst/>
          </a:prstGeom>
          <a:noFill/>
        </p:spPr>
        <p:txBody>
          <a:bodyPr wrap="square" lIns="91425" tIns="91425" rIns="91425" bIns="91425" anchor="ctr" anchorCtr="0">
            <a:noAutofit/>
          </a:bodyPr>
          <a:lstStyle/>
          <a:p>
            <a:pPr lvl="0" algn="r">
              <a:lnSpc>
                <a:spcPct val="100000"/>
              </a:lnSpc>
              <a:spcBef>
                <a:spcPts val="0"/>
              </a:spcBef>
              <a:spcAft>
                <a:spcPts val="0"/>
              </a:spcAft>
              <a:buNone/>
            </a:pPr>
            <a:fld id="{00000000-1234-1234-1234-123412341234}" type="slidenum">
              <a:rPr lang="en" sz="1000">
                <a:solidFill>
                  <a:srgbClr val="FFFFFF"/>
                </a:solidFill>
              </a:rPr>
              <a:t>‹#›</a:t>
            </a:fld>
            <a:endParaRPr lang="en" sz="1000">
              <a:solidFill>
                <a:srgbClr val="FFFFFF"/>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wrap="square"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wrap="square"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wrap="square"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wrap="square"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wrap="square"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wrap="square"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hyperlink" Target="https://www.youtube.com/watch?v=F25qrkboV3o"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RstxqdvwFIo" TargetMode="External"/><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48.xml"/><Relationship Id="rId5" Type="http://schemas.openxmlformats.org/officeDocument/2006/relationships/image" Target="../media/image14.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hyperlink" Target="http://www.bbc.com/news/world-middle-east-23801200" TargetMode="External"/><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1.xml"/><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2.xml"/><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Shape 649"/>
          <p:cNvSpPr txBox="1">
            <a:spLocks noGrp="1"/>
          </p:cNvSpPr>
          <p:nvPr>
            <p:ph type="title"/>
          </p:nvPr>
        </p:nvSpPr>
        <p:spPr>
          <a:xfrm>
            <a:off x="324475" y="2373275"/>
            <a:ext cx="5983800" cy="1596600"/>
          </a:xfrm>
          <a:prstGeom prst="rect">
            <a:avLst/>
          </a:prstGeom>
        </p:spPr>
        <p:txBody>
          <a:bodyPr wrap="square" lIns="91425" tIns="91425" rIns="91425" bIns="91425" anchor="b" anchorCtr="0">
            <a:noAutofit/>
          </a:bodyPr>
          <a:lstStyle/>
          <a:p>
            <a:pPr lvl="0">
              <a:spcBef>
                <a:spcPts val="0"/>
              </a:spcBef>
              <a:buNone/>
            </a:pPr>
            <a:endParaRPr/>
          </a:p>
          <a:p>
            <a:pPr lvl="0">
              <a:spcBef>
                <a:spcPts val="0"/>
              </a:spcBef>
              <a:buNone/>
            </a:pPr>
            <a:endParaRPr/>
          </a:p>
          <a:p>
            <a:pPr lvl="0">
              <a:spcBef>
                <a:spcPts val="0"/>
              </a:spcBef>
              <a:buNone/>
            </a:pPr>
            <a:endParaRPr/>
          </a:p>
          <a:p>
            <a:pPr lvl="0">
              <a:spcBef>
                <a:spcPts val="0"/>
              </a:spcBef>
              <a:buNone/>
            </a:pPr>
            <a:r>
              <a:rPr lang="en"/>
              <a:t>Refugees</a:t>
            </a:r>
          </a:p>
          <a:p>
            <a:pPr lvl="0" rtl="0">
              <a:spcBef>
                <a:spcPts val="0"/>
              </a:spcBef>
              <a:buClr>
                <a:schemeClr val="dk1"/>
              </a:buClr>
              <a:buSzPct val="61111"/>
              <a:buFont typeface="Arial"/>
              <a:buNone/>
            </a:pPr>
            <a:r>
              <a:rPr lang="en" sz="1800"/>
              <a:t>The 21st Century Chronic Catastrophe</a:t>
            </a:r>
          </a:p>
          <a:p>
            <a:pPr lvl="0">
              <a:spcBef>
                <a:spcPts val="0"/>
              </a:spcBef>
              <a:buNone/>
            </a:pPr>
            <a:endParaRPr/>
          </a:p>
        </p:txBody>
      </p:sp>
      <p:sp>
        <p:nvSpPr>
          <p:cNvPr id="650" name="Shape 650"/>
          <p:cNvSpPr txBox="1">
            <a:spLocks noGrp="1"/>
          </p:cNvSpPr>
          <p:nvPr>
            <p:ph type="subTitle" idx="1"/>
          </p:nvPr>
        </p:nvSpPr>
        <p:spPr>
          <a:xfrm>
            <a:off x="324475" y="3612600"/>
            <a:ext cx="7449600" cy="1302600"/>
          </a:xfrm>
          <a:prstGeom prst="rect">
            <a:avLst/>
          </a:prstGeom>
        </p:spPr>
        <p:txBody>
          <a:bodyPr wrap="square" lIns="91425" tIns="91425" rIns="91425" bIns="91425" anchor="t" anchorCtr="0">
            <a:noAutofit/>
          </a:bodyPr>
          <a:lstStyle/>
          <a:p>
            <a:pPr lvl="0" rtl="0">
              <a:spcBef>
                <a:spcPts val="0"/>
              </a:spcBef>
              <a:buNone/>
            </a:pPr>
            <a:r>
              <a:rPr lang="en" sz="3000"/>
              <a:t>Women &amp; Children Protection </a:t>
            </a:r>
            <a:r>
              <a:rPr lang="en"/>
              <a:t> </a:t>
            </a:r>
          </a:p>
          <a:p>
            <a:pPr lvl="0">
              <a:spcBef>
                <a:spcPts val="0"/>
              </a:spcBef>
              <a:buNone/>
            </a:pPr>
            <a:endParaRPr/>
          </a:p>
          <a:p>
            <a:pPr lvl="0">
              <a:spcBef>
                <a:spcPts val="0"/>
              </a:spcBef>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Shape 705"/>
          <p:cNvSpPr txBox="1">
            <a:spLocks noGrp="1"/>
          </p:cNvSpPr>
          <p:nvPr>
            <p:ph type="title"/>
          </p:nvPr>
        </p:nvSpPr>
        <p:spPr>
          <a:xfrm>
            <a:off x="308775" y="770525"/>
            <a:ext cx="2866800" cy="3753600"/>
          </a:xfrm>
          <a:prstGeom prst="rect">
            <a:avLst/>
          </a:prstGeom>
        </p:spPr>
        <p:txBody>
          <a:bodyPr wrap="square" lIns="91425" tIns="91425" rIns="91425" bIns="91425" anchor="t" anchorCtr="0">
            <a:noAutofit/>
          </a:bodyPr>
          <a:lstStyle/>
          <a:p>
            <a:pPr lvl="0">
              <a:spcBef>
                <a:spcPts val="0"/>
              </a:spcBef>
              <a:buNone/>
            </a:pPr>
            <a:r>
              <a:rPr lang="en"/>
              <a:t>Who Is A Stateless Person?</a:t>
            </a:r>
          </a:p>
        </p:txBody>
      </p:sp>
      <p:sp>
        <p:nvSpPr>
          <p:cNvPr id="706" name="Shape 706"/>
          <p:cNvSpPr txBox="1">
            <a:spLocks noGrp="1"/>
          </p:cNvSpPr>
          <p:nvPr>
            <p:ph type="body" idx="1"/>
          </p:nvPr>
        </p:nvSpPr>
        <p:spPr>
          <a:xfrm>
            <a:off x="4004875" y="770525"/>
            <a:ext cx="4937400" cy="4141800"/>
          </a:xfrm>
          <a:prstGeom prst="rect">
            <a:avLst/>
          </a:prstGeom>
        </p:spPr>
        <p:txBody>
          <a:bodyPr wrap="square" lIns="91425" tIns="91425" rIns="91425" bIns="91425" anchor="t" anchorCtr="0">
            <a:noAutofit/>
          </a:bodyPr>
          <a:lstStyle/>
          <a:p>
            <a:pPr lvl="0" rtl="0">
              <a:spcBef>
                <a:spcPts val="0"/>
              </a:spcBef>
              <a:buNone/>
            </a:pPr>
            <a:r>
              <a:rPr lang="en" sz="1700"/>
              <a:t>•“A stateless person is someone who is not a citizen of any country”.</a:t>
            </a:r>
          </a:p>
          <a:p>
            <a:pPr lvl="0" rtl="0">
              <a:spcBef>
                <a:spcPts val="0"/>
              </a:spcBef>
              <a:buNone/>
            </a:pPr>
            <a:endParaRPr sz="1700"/>
          </a:p>
          <a:p>
            <a:pPr lvl="0" rtl="0">
              <a:spcBef>
                <a:spcPts val="0"/>
              </a:spcBef>
              <a:buNone/>
            </a:pPr>
            <a:r>
              <a:rPr lang="en" sz="1700"/>
              <a:t>•A person can become stateless due to a variety of reasons, including sovereign, legal, technical or administrative decisions or oversights.</a:t>
            </a:r>
          </a:p>
          <a:p>
            <a:pPr lvl="0" rtl="0">
              <a:spcBef>
                <a:spcPts val="0"/>
              </a:spcBef>
              <a:buNone/>
            </a:pPr>
            <a:endParaRPr sz="1700"/>
          </a:p>
          <a:p>
            <a:pPr lvl="0" rtl="0">
              <a:spcBef>
                <a:spcPts val="0"/>
              </a:spcBef>
              <a:buNone/>
            </a:pPr>
            <a:r>
              <a:rPr lang="en" sz="1700"/>
              <a:t>•Example: Over 170,000 Syrian babies have been born in Turkey since start of war. Are they Syrian? Are they Turkish?</a:t>
            </a:r>
          </a:p>
          <a:p>
            <a:pPr lvl="0">
              <a:spcBef>
                <a:spcPts val="0"/>
              </a:spcBef>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pic>
        <p:nvPicPr>
          <p:cNvPr id="711" name="Shape 711"/>
          <p:cNvPicPr preferRelativeResize="0"/>
          <p:nvPr/>
        </p:nvPicPr>
        <p:blipFill rotWithShape="1">
          <a:blip r:embed="rId3">
            <a:alphaModFix/>
          </a:blip>
          <a:srcRect l="16756" r="16749"/>
          <a:stretch/>
        </p:blipFill>
        <p:spPr>
          <a:xfrm>
            <a:off x="3047650" y="0"/>
            <a:ext cx="6096350" cy="5143500"/>
          </a:xfrm>
          <a:prstGeom prst="rect">
            <a:avLst/>
          </a:prstGeom>
          <a:noFill/>
          <a:ln>
            <a:noFill/>
          </a:ln>
        </p:spPr>
      </p:pic>
      <p:sp>
        <p:nvSpPr>
          <p:cNvPr id="712" name="Shape 712"/>
          <p:cNvSpPr txBox="1">
            <a:spLocks noGrp="1"/>
          </p:cNvSpPr>
          <p:nvPr>
            <p:ph type="title"/>
          </p:nvPr>
        </p:nvSpPr>
        <p:spPr>
          <a:xfrm>
            <a:off x="185350" y="679625"/>
            <a:ext cx="2683200" cy="1042500"/>
          </a:xfrm>
          <a:prstGeom prst="rect">
            <a:avLst/>
          </a:prstGeom>
        </p:spPr>
        <p:txBody>
          <a:bodyPr wrap="square" lIns="91425" tIns="91425" rIns="91425" bIns="91425" anchor="b" anchorCtr="0">
            <a:noAutofit/>
          </a:bodyPr>
          <a:lstStyle/>
          <a:p>
            <a:pPr lvl="0">
              <a:spcBef>
                <a:spcPts val="0"/>
              </a:spcBef>
              <a:buNone/>
            </a:pPr>
            <a:r>
              <a:rPr lang="en"/>
              <a:t>The Rohingya Crisis </a:t>
            </a:r>
          </a:p>
        </p:txBody>
      </p:sp>
      <p:sp>
        <p:nvSpPr>
          <p:cNvPr id="713" name="Shape 713"/>
          <p:cNvSpPr txBox="1">
            <a:spLocks noGrp="1"/>
          </p:cNvSpPr>
          <p:nvPr>
            <p:ph type="body" idx="1"/>
          </p:nvPr>
        </p:nvSpPr>
        <p:spPr>
          <a:xfrm>
            <a:off x="185350" y="1798300"/>
            <a:ext cx="2683200" cy="2540100"/>
          </a:xfrm>
          <a:prstGeom prst="rect">
            <a:avLst/>
          </a:prstGeom>
        </p:spPr>
        <p:txBody>
          <a:bodyPr wrap="square" lIns="91425" tIns="91425" rIns="91425" bIns="91425" anchor="t" anchorCtr="0">
            <a:noAutofit/>
          </a:bodyPr>
          <a:lstStyle/>
          <a:p>
            <a:pPr lvl="0" rtl="0">
              <a:spcBef>
                <a:spcPts val="0"/>
              </a:spcBef>
              <a:buNone/>
            </a:pPr>
            <a:r>
              <a:rPr lang="en"/>
              <a:t>Myanmar does not recognise the Rohingya as an ethnic group. </a:t>
            </a:r>
          </a:p>
          <a:p>
            <a:pPr lvl="0" rtl="0">
              <a:spcBef>
                <a:spcPts val="0"/>
              </a:spcBef>
              <a:buNone/>
            </a:pPr>
            <a:r>
              <a:rPr lang="en" u="sng">
                <a:solidFill>
                  <a:schemeClr val="hlink"/>
                </a:solidFill>
                <a:hlinkClick r:id="rId4"/>
              </a:rPr>
              <a:t>https://www.youtube.com/watch?v=F25qrkboV3o</a:t>
            </a:r>
          </a:p>
          <a:p>
            <a:pPr lvl="0" rtl="0">
              <a:spcBef>
                <a:spcPts val="0"/>
              </a:spcBef>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Shape 718"/>
          <p:cNvSpPr txBox="1">
            <a:spLocks noGrp="1"/>
          </p:cNvSpPr>
          <p:nvPr>
            <p:ph type="title"/>
          </p:nvPr>
        </p:nvSpPr>
        <p:spPr>
          <a:xfrm>
            <a:off x="308775" y="770525"/>
            <a:ext cx="2866800" cy="3753600"/>
          </a:xfrm>
          <a:prstGeom prst="rect">
            <a:avLst/>
          </a:prstGeom>
        </p:spPr>
        <p:txBody>
          <a:bodyPr wrap="square" lIns="91425" tIns="91425" rIns="91425" bIns="91425" anchor="t" anchorCtr="0">
            <a:noAutofit/>
          </a:bodyPr>
          <a:lstStyle/>
          <a:p>
            <a:pPr lvl="0">
              <a:spcBef>
                <a:spcPts val="0"/>
              </a:spcBef>
              <a:buNone/>
            </a:pPr>
            <a:r>
              <a:rPr lang="en"/>
              <a:t>Who Is An Asylum Seeker? </a:t>
            </a:r>
          </a:p>
        </p:txBody>
      </p:sp>
      <p:sp>
        <p:nvSpPr>
          <p:cNvPr id="719" name="Shape 719"/>
          <p:cNvSpPr txBox="1">
            <a:spLocks noGrp="1"/>
          </p:cNvSpPr>
          <p:nvPr>
            <p:ph type="body" idx="1"/>
          </p:nvPr>
        </p:nvSpPr>
        <p:spPr>
          <a:xfrm>
            <a:off x="4022850" y="770525"/>
            <a:ext cx="4919400" cy="3811800"/>
          </a:xfrm>
          <a:prstGeom prst="rect">
            <a:avLst/>
          </a:prstGeom>
        </p:spPr>
        <p:txBody>
          <a:bodyPr wrap="square" lIns="91425" tIns="91425" rIns="91425" bIns="91425" anchor="t" anchorCtr="0">
            <a:noAutofit/>
          </a:bodyPr>
          <a:lstStyle/>
          <a:p>
            <a:pPr lvl="0" rtl="0">
              <a:spcBef>
                <a:spcPts val="0"/>
              </a:spcBef>
              <a:buNone/>
            </a:pPr>
            <a:r>
              <a:rPr lang="en"/>
              <a:t>•“When people flee their own country and seek sanctuary in another country, they apply for asylum – the right to be recognized as a refugee and receive legal protection and material assistance”.</a:t>
            </a:r>
          </a:p>
          <a:p>
            <a:pPr lvl="0" rtl="0">
              <a:spcBef>
                <a:spcPts val="0"/>
              </a:spcBef>
              <a:buNone/>
            </a:pPr>
            <a:endParaRPr/>
          </a:p>
          <a:p>
            <a:pPr lvl="0" rtl="0">
              <a:spcBef>
                <a:spcPts val="0"/>
              </a:spcBef>
              <a:buNone/>
            </a:pPr>
            <a:r>
              <a:rPr lang="en"/>
              <a:t>•Note: the difference between an asylum seeker and a refugee is mostly procedural.</a:t>
            </a:r>
          </a:p>
          <a:p>
            <a:pPr lvl="0" rtl="0">
              <a:spcBef>
                <a:spcPts val="0"/>
              </a:spcBef>
              <a:buNone/>
            </a:pPr>
            <a:r>
              <a:rPr lang="en"/>
              <a:t>Asylum seekers need to be interviewed individually and determined if eligible vs. mass movement of refugees.</a:t>
            </a:r>
          </a:p>
          <a:p>
            <a:pPr lvl="0">
              <a:spcBef>
                <a:spcPts val="0"/>
              </a:spcBef>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Shape 724"/>
          <p:cNvSpPr txBox="1">
            <a:spLocks noGrp="1"/>
          </p:cNvSpPr>
          <p:nvPr>
            <p:ph type="ctrTitle"/>
          </p:nvPr>
        </p:nvSpPr>
        <p:spPr>
          <a:xfrm>
            <a:off x="1884750" y="711325"/>
            <a:ext cx="6947700" cy="996000"/>
          </a:xfrm>
          <a:prstGeom prst="rect">
            <a:avLst/>
          </a:prstGeom>
        </p:spPr>
        <p:txBody>
          <a:bodyPr wrap="square" lIns="91425" tIns="91425" rIns="91425" bIns="91425" anchor="b" anchorCtr="0">
            <a:noAutofit/>
          </a:bodyPr>
          <a:lstStyle/>
          <a:p>
            <a:pPr lvl="0">
              <a:spcBef>
                <a:spcPts val="0"/>
              </a:spcBef>
              <a:buNone/>
            </a:pPr>
            <a:r>
              <a:rPr lang="en"/>
              <a:t>Facts About Refugees…</a:t>
            </a:r>
          </a:p>
          <a:p>
            <a:pPr lvl="0">
              <a:spcBef>
                <a:spcPts val="0"/>
              </a:spcBef>
              <a:buNone/>
            </a:pPr>
            <a:endParaRPr/>
          </a:p>
        </p:txBody>
      </p:sp>
      <p:sp>
        <p:nvSpPr>
          <p:cNvPr id="725" name="Shape 725"/>
          <p:cNvSpPr txBox="1">
            <a:spLocks noGrp="1"/>
          </p:cNvSpPr>
          <p:nvPr>
            <p:ph type="body" idx="1"/>
          </p:nvPr>
        </p:nvSpPr>
        <p:spPr>
          <a:xfrm>
            <a:off x="1884750" y="1825575"/>
            <a:ext cx="6947700" cy="2743200"/>
          </a:xfrm>
          <a:prstGeom prst="rect">
            <a:avLst/>
          </a:prstGeom>
        </p:spPr>
        <p:txBody>
          <a:bodyPr wrap="square" lIns="91425" tIns="91425" rIns="91425" bIns="91425" anchor="t" anchorCtr="0">
            <a:noAutofit/>
          </a:bodyPr>
          <a:lstStyle/>
          <a:p>
            <a:pPr lvl="0" rtl="0">
              <a:spcBef>
                <a:spcPts val="0"/>
              </a:spcBef>
              <a:buNone/>
            </a:pPr>
            <a:r>
              <a:rPr lang="en" u="sng">
                <a:solidFill>
                  <a:schemeClr val="hlink"/>
                </a:solidFill>
                <a:hlinkClick r:id="rId3"/>
              </a:rPr>
              <a:t>https://www.youtube.com/watch?v=RstxqdvwFIo</a:t>
            </a:r>
          </a:p>
          <a:p>
            <a:pPr lvl="0">
              <a:spcBef>
                <a:spcPts val="0"/>
              </a:spcBef>
              <a:buNone/>
            </a:pPr>
            <a:endParaRPr/>
          </a:p>
          <a:p>
            <a:pPr lvl="0">
              <a:spcBef>
                <a:spcPts val="0"/>
              </a:spcBef>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Shape 730"/>
          <p:cNvSpPr txBox="1">
            <a:spLocks noGrp="1"/>
          </p:cNvSpPr>
          <p:nvPr>
            <p:ph type="ctrTitle"/>
          </p:nvPr>
        </p:nvSpPr>
        <p:spPr>
          <a:xfrm>
            <a:off x="2857500" y="1679600"/>
            <a:ext cx="3293700" cy="1784100"/>
          </a:xfrm>
          <a:prstGeom prst="rect">
            <a:avLst/>
          </a:prstGeom>
        </p:spPr>
        <p:txBody>
          <a:bodyPr wrap="square" lIns="91425" tIns="91425" rIns="91425" bIns="91425" anchor="ctr" anchorCtr="0">
            <a:noAutofit/>
          </a:bodyPr>
          <a:lstStyle/>
          <a:p>
            <a:pPr lvl="0">
              <a:spcBef>
                <a:spcPts val="0"/>
              </a:spcBef>
              <a:buNone/>
            </a:pPr>
            <a:r>
              <a:rPr lang="en"/>
              <a:t>Quick Review</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735" name="Shape 735"/>
          <p:cNvPicPr preferRelativeResize="0"/>
          <p:nvPr/>
        </p:nvPicPr>
        <p:blipFill rotWithShape="1">
          <a:blip r:embed="rId3">
            <a:alphaModFix/>
          </a:blip>
          <a:srcRect l="12919" r="12919"/>
          <a:stretch/>
        </p:blipFill>
        <p:spPr>
          <a:xfrm>
            <a:off x="3047650" y="0"/>
            <a:ext cx="6096301" cy="5143500"/>
          </a:xfrm>
          <a:prstGeom prst="rect">
            <a:avLst/>
          </a:prstGeom>
          <a:noFill/>
          <a:ln>
            <a:noFill/>
          </a:ln>
        </p:spPr>
      </p:pic>
      <p:sp>
        <p:nvSpPr>
          <p:cNvPr id="736" name="Shape 736"/>
          <p:cNvSpPr txBox="1">
            <a:spLocks noGrp="1"/>
          </p:cNvSpPr>
          <p:nvPr>
            <p:ph type="title"/>
          </p:nvPr>
        </p:nvSpPr>
        <p:spPr>
          <a:xfrm>
            <a:off x="233600" y="829550"/>
            <a:ext cx="2566200" cy="892500"/>
          </a:xfrm>
          <a:prstGeom prst="rect">
            <a:avLst/>
          </a:prstGeom>
        </p:spPr>
        <p:txBody>
          <a:bodyPr wrap="square" lIns="91425" tIns="91425" rIns="91425" bIns="91425" anchor="b" anchorCtr="0">
            <a:noAutofit/>
          </a:bodyPr>
          <a:lstStyle/>
          <a:p>
            <a:pPr lvl="0">
              <a:spcBef>
                <a:spcPts val="0"/>
              </a:spcBef>
              <a:buNone/>
            </a:pPr>
            <a:r>
              <a:rPr lang="en"/>
              <a:t>Public Health Sequelae Of Refugees</a:t>
            </a:r>
          </a:p>
        </p:txBody>
      </p:sp>
      <p:sp>
        <p:nvSpPr>
          <p:cNvPr id="737" name="Shape 737"/>
          <p:cNvSpPr txBox="1">
            <a:spLocks noGrp="1"/>
          </p:cNvSpPr>
          <p:nvPr>
            <p:ph type="body" idx="1"/>
          </p:nvPr>
        </p:nvSpPr>
        <p:spPr>
          <a:xfrm>
            <a:off x="233600" y="1798300"/>
            <a:ext cx="2566200" cy="2977200"/>
          </a:xfrm>
          <a:prstGeom prst="rect">
            <a:avLst/>
          </a:prstGeom>
        </p:spPr>
        <p:txBody>
          <a:bodyPr wrap="square" lIns="91425" tIns="91425" rIns="91425" bIns="91425" anchor="t" anchorCtr="0">
            <a:noAutofit/>
          </a:bodyPr>
          <a:lstStyle/>
          <a:p>
            <a:pPr lvl="0" rtl="0">
              <a:spcBef>
                <a:spcPts val="0"/>
              </a:spcBef>
              <a:buNone/>
            </a:pPr>
            <a:r>
              <a:rPr lang="en"/>
              <a:t>According to UNHCR 9/10 refugees settle in developing countries that already lack resources and have a fragile healthcare system.</a:t>
            </a:r>
          </a:p>
          <a:p>
            <a:pPr lvl="0">
              <a:spcBef>
                <a:spcPts val="0"/>
              </a:spcBef>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Shape 742"/>
          <p:cNvSpPr txBox="1">
            <a:spLocks noGrp="1"/>
          </p:cNvSpPr>
          <p:nvPr>
            <p:ph type="ctrTitle"/>
          </p:nvPr>
        </p:nvSpPr>
        <p:spPr>
          <a:xfrm>
            <a:off x="436825" y="901200"/>
            <a:ext cx="4065900" cy="3341100"/>
          </a:xfrm>
          <a:prstGeom prst="rect">
            <a:avLst/>
          </a:prstGeom>
        </p:spPr>
        <p:txBody>
          <a:bodyPr wrap="square" lIns="91425" tIns="91425" rIns="91425" bIns="91425" anchor="ctr" anchorCtr="0">
            <a:noAutofit/>
          </a:bodyPr>
          <a:lstStyle/>
          <a:p>
            <a:pPr lvl="0">
              <a:spcBef>
                <a:spcPts val="0"/>
              </a:spcBef>
              <a:buNone/>
            </a:pPr>
            <a:r>
              <a:rPr lang="en"/>
              <a:t>Challenges Faced By Refugees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Shape 747"/>
          <p:cNvSpPr txBox="1">
            <a:spLocks noGrp="1"/>
          </p:cNvSpPr>
          <p:nvPr>
            <p:ph type="body" idx="1"/>
          </p:nvPr>
        </p:nvSpPr>
        <p:spPr>
          <a:xfrm>
            <a:off x="2739225" y="612388"/>
            <a:ext cx="5696400" cy="3932700"/>
          </a:xfrm>
          <a:prstGeom prst="rect">
            <a:avLst/>
          </a:prstGeom>
        </p:spPr>
        <p:txBody>
          <a:bodyPr wrap="square" lIns="91425" tIns="91425" rIns="91425" bIns="91425" anchor="t" anchorCtr="0">
            <a:noAutofit/>
          </a:bodyPr>
          <a:lstStyle/>
          <a:p>
            <a:pPr marL="457200" lvl="0" indent="-342900" rtl="0">
              <a:spcBef>
                <a:spcPts val="0"/>
              </a:spcBef>
              <a:spcAft>
                <a:spcPts val="1000"/>
              </a:spcAft>
              <a:buSzPct val="85714"/>
            </a:pPr>
            <a:r>
              <a:rPr lang="en"/>
              <a:t>Different laws</a:t>
            </a:r>
          </a:p>
          <a:p>
            <a:pPr marL="457200" lvl="0" indent="-342900" rtl="0">
              <a:spcBef>
                <a:spcPts val="0"/>
              </a:spcBef>
              <a:spcAft>
                <a:spcPts val="1000"/>
              </a:spcAft>
              <a:buSzPct val="85714"/>
            </a:pPr>
            <a:r>
              <a:rPr lang="en"/>
              <a:t>Different languages</a:t>
            </a:r>
          </a:p>
          <a:p>
            <a:pPr marL="457200" lvl="0" indent="-342900" rtl="0">
              <a:spcBef>
                <a:spcPts val="0"/>
              </a:spcBef>
              <a:spcAft>
                <a:spcPts val="1000"/>
              </a:spcAft>
              <a:buSzPct val="85714"/>
            </a:pPr>
            <a:r>
              <a:rPr lang="en"/>
              <a:t>Different cultural needs</a:t>
            </a:r>
          </a:p>
          <a:p>
            <a:pPr marL="457200" lvl="0" indent="-342900" rtl="0">
              <a:spcBef>
                <a:spcPts val="0"/>
              </a:spcBef>
              <a:spcAft>
                <a:spcPts val="1000"/>
              </a:spcAft>
              <a:buSzPct val="85714"/>
            </a:pPr>
            <a:r>
              <a:rPr lang="en"/>
              <a:t>Different educational and healthcare systems</a:t>
            </a:r>
          </a:p>
          <a:p>
            <a:pPr marL="457200" lvl="0" indent="-342900" rtl="0">
              <a:spcBef>
                <a:spcPts val="0"/>
              </a:spcBef>
              <a:spcAft>
                <a:spcPts val="1000"/>
              </a:spcAft>
              <a:buSzPct val="85714"/>
            </a:pPr>
            <a:r>
              <a:rPr lang="en"/>
              <a:t>Discrimination</a:t>
            </a:r>
          </a:p>
          <a:p>
            <a:pPr marL="457200" lvl="0" indent="-342900" rtl="0">
              <a:spcBef>
                <a:spcPts val="0"/>
              </a:spcBef>
              <a:spcAft>
                <a:spcPts val="1000"/>
              </a:spcAft>
              <a:buSzPct val="85714"/>
            </a:pPr>
            <a:r>
              <a:rPr lang="en"/>
              <a:t>Different skills (Examples?)</a:t>
            </a:r>
          </a:p>
          <a:p>
            <a:pPr marL="457200" lvl="0" indent="-342900" rtl="0">
              <a:spcBef>
                <a:spcPts val="0"/>
              </a:spcBef>
              <a:spcAft>
                <a:spcPts val="1000"/>
              </a:spcAft>
              <a:buSzPct val="85714"/>
            </a:pPr>
            <a:r>
              <a:rPr lang="en"/>
              <a:t>Safety </a:t>
            </a:r>
          </a:p>
          <a:p>
            <a:pPr lvl="0">
              <a:spcBef>
                <a:spcPts val="0"/>
              </a:spcBef>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Shape 752"/>
          <p:cNvSpPr txBox="1">
            <a:spLocks noGrp="1"/>
          </p:cNvSpPr>
          <p:nvPr>
            <p:ph type="title"/>
          </p:nvPr>
        </p:nvSpPr>
        <p:spPr>
          <a:xfrm>
            <a:off x="1753775" y="1386000"/>
            <a:ext cx="5339700" cy="2371500"/>
          </a:xfrm>
          <a:prstGeom prst="rect">
            <a:avLst/>
          </a:prstGeom>
        </p:spPr>
        <p:txBody>
          <a:bodyPr wrap="square" lIns="91425" tIns="91425" rIns="91425" bIns="91425" anchor="ctr" anchorCtr="0">
            <a:noAutofit/>
          </a:bodyPr>
          <a:lstStyle/>
          <a:p>
            <a:pPr lvl="0" algn="ctr">
              <a:spcBef>
                <a:spcPts val="0"/>
              </a:spcBef>
              <a:buNone/>
            </a:pPr>
            <a:r>
              <a:rPr lang="en"/>
              <a:t>Difficulties In Hosting Refugees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Shape 757"/>
          <p:cNvSpPr txBox="1">
            <a:spLocks noGrp="1"/>
          </p:cNvSpPr>
          <p:nvPr>
            <p:ph type="body" idx="1"/>
          </p:nvPr>
        </p:nvSpPr>
        <p:spPr>
          <a:xfrm>
            <a:off x="3868325" y="668326"/>
            <a:ext cx="4482600" cy="3763500"/>
          </a:xfrm>
          <a:prstGeom prst="rect">
            <a:avLst/>
          </a:prstGeom>
        </p:spPr>
        <p:txBody>
          <a:bodyPr wrap="square" lIns="91425" tIns="91425" rIns="91425" bIns="91425" anchor="t" anchorCtr="0">
            <a:noAutofit/>
          </a:bodyPr>
          <a:lstStyle/>
          <a:p>
            <a:pPr marL="457200" lvl="0" indent="-330200" rtl="0">
              <a:spcBef>
                <a:spcPts val="0"/>
              </a:spcBef>
              <a:spcAft>
                <a:spcPts val="1000"/>
              </a:spcAft>
              <a:buSzPct val="94117"/>
            </a:pPr>
            <a:r>
              <a:rPr lang="en"/>
              <a:t>Disease outbreaks</a:t>
            </a:r>
          </a:p>
          <a:p>
            <a:pPr marL="457200" lvl="0" indent="-330200" rtl="0">
              <a:spcBef>
                <a:spcPts val="0"/>
              </a:spcBef>
              <a:spcAft>
                <a:spcPts val="1000"/>
              </a:spcAft>
              <a:buSzPct val="94117"/>
            </a:pPr>
            <a:r>
              <a:rPr lang="en"/>
              <a:t>Food and land scarcity</a:t>
            </a:r>
          </a:p>
          <a:p>
            <a:pPr marL="457200" lvl="0" indent="-330200" rtl="0">
              <a:spcBef>
                <a:spcPts val="0"/>
              </a:spcBef>
              <a:spcAft>
                <a:spcPts val="1000"/>
              </a:spcAft>
              <a:buSzPct val="94117"/>
            </a:pPr>
            <a:r>
              <a:rPr lang="en"/>
              <a:t>Unsafe drinking water</a:t>
            </a:r>
          </a:p>
          <a:p>
            <a:pPr marL="457200" lvl="0" indent="-330200" rtl="0">
              <a:spcBef>
                <a:spcPts val="0"/>
              </a:spcBef>
              <a:spcAft>
                <a:spcPts val="1000"/>
              </a:spcAft>
              <a:buSzPct val="94117"/>
            </a:pPr>
            <a:r>
              <a:rPr lang="en"/>
              <a:t>Wage competition</a:t>
            </a:r>
          </a:p>
          <a:p>
            <a:pPr marL="457200" lvl="0" indent="-330200" rtl="0">
              <a:spcBef>
                <a:spcPts val="0"/>
              </a:spcBef>
              <a:spcAft>
                <a:spcPts val="1000"/>
              </a:spcAft>
              <a:buSzPct val="94117"/>
            </a:pPr>
            <a:r>
              <a:rPr lang="en"/>
              <a:t>Overburdened school and health care facilities</a:t>
            </a:r>
          </a:p>
          <a:p>
            <a:pPr marL="457200" lvl="0" indent="-330200" rtl="0">
              <a:spcBef>
                <a:spcPts val="0"/>
              </a:spcBef>
              <a:spcAft>
                <a:spcPts val="1000"/>
              </a:spcAft>
              <a:buSzPct val="94117"/>
            </a:pPr>
            <a:r>
              <a:rPr lang="en"/>
              <a:t>Environmental degradation</a:t>
            </a:r>
          </a:p>
          <a:p>
            <a:pPr marL="457200" lvl="0" indent="-330200" rtl="0">
              <a:spcBef>
                <a:spcPts val="0"/>
              </a:spcBef>
              <a:spcAft>
                <a:spcPts val="1000"/>
              </a:spcAft>
              <a:buSzPct val="94117"/>
            </a:pPr>
            <a:r>
              <a:rPr lang="en"/>
              <a:t>Higher rates of criminality and conflict</a:t>
            </a:r>
          </a:p>
          <a:p>
            <a:pPr lvl="0">
              <a:spcBef>
                <a:spcPts val="0"/>
              </a:spcBef>
              <a:buNone/>
            </a:pPr>
            <a:endParaRPr/>
          </a:p>
          <a:p>
            <a:pPr lvl="0">
              <a:spcBef>
                <a:spcPts val="0"/>
              </a:spcBef>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Shape 655"/>
          <p:cNvSpPr txBox="1">
            <a:spLocks noGrp="1"/>
          </p:cNvSpPr>
          <p:nvPr>
            <p:ph type="title"/>
          </p:nvPr>
        </p:nvSpPr>
        <p:spPr>
          <a:xfrm>
            <a:off x="363750" y="554850"/>
            <a:ext cx="3855900" cy="4033800"/>
          </a:xfrm>
          <a:prstGeom prst="rect">
            <a:avLst/>
          </a:prstGeom>
        </p:spPr>
        <p:txBody>
          <a:bodyPr wrap="square" lIns="91425" tIns="91425" rIns="91425" bIns="91425" anchor="ctr" anchorCtr="0">
            <a:noAutofit/>
          </a:bodyPr>
          <a:lstStyle/>
          <a:p>
            <a:pPr lvl="0">
              <a:spcBef>
                <a:spcPts val="0"/>
              </a:spcBef>
              <a:buNone/>
            </a:pPr>
            <a:r>
              <a:rPr lang="en"/>
              <a:t>The 1951 Refugee Convention</a:t>
            </a:r>
          </a:p>
        </p:txBody>
      </p:sp>
      <p:sp>
        <p:nvSpPr>
          <p:cNvPr id="656" name="Shape 656"/>
          <p:cNvSpPr txBox="1">
            <a:spLocks noGrp="1"/>
          </p:cNvSpPr>
          <p:nvPr>
            <p:ph type="body" idx="1"/>
          </p:nvPr>
        </p:nvSpPr>
        <p:spPr>
          <a:xfrm>
            <a:off x="4947374" y="554850"/>
            <a:ext cx="3855900" cy="4033800"/>
          </a:xfrm>
          <a:prstGeom prst="rect">
            <a:avLst/>
          </a:prstGeom>
        </p:spPr>
        <p:txBody>
          <a:bodyPr wrap="square" lIns="91425" tIns="91425" rIns="91425" bIns="91425" anchor="ctr" anchorCtr="0">
            <a:noAutofit/>
          </a:bodyPr>
          <a:lstStyle/>
          <a:p>
            <a:pPr lvl="0" rtl="0">
              <a:spcBef>
                <a:spcPts val="0"/>
              </a:spcBef>
              <a:buNone/>
            </a:pPr>
            <a:r>
              <a:rPr lang="en"/>
              <a:t>•The key legal document that defines the term ‘refugee’ and outlines the rights of the displaced, as well as the legal obligations of States to protect them.</a:t>
            </a:r>
          </a:p>
          <a:p>
            <a:pPr lvl="0" rtl="0">
              <a:spcBef>
                <a:spcPts val="0"/>
              </a:spcBef>
              <a:buNone/>
            </a:pPr>
            <a:endParaRPr/>
          </a:p>
          <a:p>
            <a:pPr lvl="0" rtl="0">
              <a:spcBef>
                <a:spcPts val="0"/>
              </a:spcBef>
              <a:buNone/>
            </a:pPr>
            <a:r>
              <a:rPr lang="en"/>
              <a:t>•Asserts that a refugee should not be returned to a country where they face serious threats to their life or freedom. This is now considered a rule of customary international law. </a:t>
            </a:r>
          </a:p>
          <a:p>
            <a:pPr lvl="0">
              <a:spcBef>
                <a:spcPts val="0"/>
              </a:spcBef>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Shape 762"/>
          <p:cNvSpPr txBox="1">
            <a:spLocks noGrp="1"/>
          </p:cNvSpPr>
          <p:nvPr>
            <p:ph type="title"/>
          </p:nvPr>
        </p:nvSpPr>
        <p:spPr>
          <a:xfrm>
            <a:off x="1268800" y="1629150"/>
            <a:ext cx="6606600" cy="1160700"/>
          </a:xfrm>
          <a:prstGeom prst="rect">
            <a:avLst/>
          </a:prstGeom>
        </p:spPr>
        <p:txBody>
          <a:bodyPr wrap="square" lIns="91425" tIns="91425" rIns="91425" bIns="91425" anchor="b" anchorCtr="0">
            <a:noAutofit/>
          </a:bodyPr>
          <a:lstStyle/>
          <a:p>
            <a:pPr lvl="0">
              <a:spcBef>
                <a:spcPts val="0"/>
              </a:spcBef>
              <a:buNone/>
            </a:pPr>
            <a:r>
              <a:rPr lang="en"/>
              <a:t>Violence Against Women &amp; Children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Shape 767"/>
          <p:cNvSpPr txBox="1">
            <a:spLocks noGrp="1"/>
          </p:cNvSpPr>
          <p:nvPr>
            <p:ph type="title"/>
          </p:nvPr>
        </p:nvSpPr>
        <p:spPr>
          <a:xfrm>
            <a:off x="180750" y="428200"/>
            <a:ext cx="2691000" cy="4399800"/>
          </a:xfrm>
          <a:prstGeom prst="rect">
            <a:avLst/>
          </a:prstGeom>
        </p:spPr>
        <p:txBody>
          <a:bodyPr wrap="square" lIns="91425" tIns="91425" rIns="91425" bIns="91425" anchor="t" anchorCtr="0">
            <a:noAutofit/>
          </a:bodyPr>
          <a:lstStyle/>
          <a:p>
            <a:pPr lvl="0" algn="ctr">
              <a:spcBef>
                <a:spcPts val="0"/>
              </a:spcBef>
              <a:buNone/>
            </a:pPr>
            <a:r>
              <a:rPr lang="en"/>
              <a:t>Sexual &amp; Gender-Based Violence (GBV)</a:t>
            </a:r>
          </a:p>
        </p:txBody>
      </p:sp>
      <p:sp>
        <p:nvSpPr>
          <p:cNvPr id="768" name="Shape 768"/>
          <p:cNvSpPr txBox="1">
            <a:spLocks noGrp="1"/>
          </p:cNvSpPr>
          <p:nvPr>
            <p:ph type="body" idx="1"/>
          </p:nvPr>
        </p:nvSpPr>
        <p:spPr>
          <a:xfrm>
            <a:off x="3380475" y="488650"/>
            <a:ext cx="5415300" cy="4311000"/>
          </a:xfrm>
          <a:prstGeom prst="rect">
            <a:avLst/>
          </a:prstGeom>
        </p:spPr>
        <p:txBody>
          <a:bodyPr wrap="square" lIns="91425" tIns="91425" rIns="91425" bIns="91425" anchor="t" anchorCtr="0">
            <a:noAutofit/>
          </a:bodyPr>
          <a:lstStyle/>
          <a:p>
            <a:pPr lvl="0">
              <a:spcBef>
                <a:spcPts val="0"/>
              </a:spcBef>
              <a:buNone/>
            </a:pPr>
            <a:r>
              <a:rPr lang="en"/>
              <a:t>The majority of victims or survivors of sexual and gender-based violence worldwide are women and girls (unicef). </a:t>
            </a:r>
          </a:p>
          <a:p>
            <a:pPr marL="457200" lvl="0" indent="-317500" rtl="0">
              <a:spcBef>
                <a:spcPts val="0"/>
              </a:spcBef>
              <a:spcAft>
                <a:spcPts val="0"/>
              </a:spcAft>
              <a:buSzPct val="100000"/>
            </a:pPr>
            <a:r>
              <a:rPr lang="en"/>
              <a:t>40-70% of homicides of women are committed by intimate partners</a:t>
            </a:r>
          </a:p>
          <a:p>
            <a:pPr marL="457200" lvl="0" indent="-317500" rtl="0">
              <a:spcBef>
                <a:spcPts val="0"/>
              </a:spcBef>
              <a:spcAft>
                <a:spcPts val="0"/>
              </a:spcAft>
              <a:buSzPct val="100000"/>
            </a:pPr>
            <a:r>
              <a:rPr lang="en"/>
              <a:t>1:3 women has been beaten, coerced into sex, or abused</a:t>
            </a:r>
          </a:p>
          <a:p>
            <a:pPr marL="457200" lvl="0" indent="-317500" rtl="0">
              <a:spcBef>
                <a:spcPts val="0"/>
              </a:spcBef>
              <a:spcAft>
                <a:spcPts val="0"/>
              </a:spcAft>
              <a:buSzPct val="100000"/>
            </a:pPr>
            <a:r>
              <a:rPr lang="en"/>
              <a:t>Sex trafficking 36-62% </a:t>
            </a:r>
          </a:p>
          <a:p>
            <a:pPr marL="457200" lvl="0" indent="-317500" rtl="0">
              <a:spcBef>
                <a:spcPts val="0"/>
              </a:spcBef>
              <a:spcAft>
                <a:spcPts val="0"/>
              </a:spcAft>
              <a:buSzPct val="100000"/>
            </a:pPr>
            <a:r>
              <a:rPr lang="en"/>
              <a:t>Sex-selective abortion, infanticide, or neglect has prevented the birth of over 60 million females</a:t>
            </a:r>
          </a:p>
          <a:p>
            <a:pPr marL="457200" lvl="0" indent="-317500" rtl="0">
              <a:spcBef>
                <a:spcPts val="0"/>
              </a:spcBef>
              <a:spcAft>
                <a:spcPts val="0"/>
              </a:spcAft>
              <a:buSzPct val="100000"/>
            </a:pPr>
            <a:r>
              <a:rPr lang="en"/>
              <a:t>Rape is a common tactic for men to assert control/dominance during wartime</a:t>
            </a:r>
          </a:p>
          <a:p>
            <a:pPr marL="914400" lvl="1" indent="-304800" rtl="0">
              <a:spcBef>
                <a:spcPts val="0"/>
              </a:spcBef>
              <a:spcAft>
                <a:spcPts val="0"/>
              </a:spcAft>
              <a:buSzPct val="100000"/>
            </a:pPr>
            <a:r>
              <a:rPr lang="en"/>
              <a:t>More than 20,000 Muslim women were raped during the war in Bosnia.</a:t>
            </a:r>
          </a:p>
          <a:p>
            <a:pPr marL="914400" lvl="1" indent="-304800" rtl="0">
              <a:spcBef>
                <a:spcPts val="0"/>
              </a:spcBef>
              <a:buSzPct val="100000"/>
            </a:pPr>
            <a:r>
              <a:rPr lang="en"/>
              <a:t>At least 250,000, perhaps as many as 500,000, women were raped during the 1994 genocide in Rwanda</a:t>
            </a:r>
          </a:p>
          <a:p>
            <a:pPr lvl="0">
              <a:spcBef>
                <a:spcPts val="0"/>
              </a:spcBef>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Shape 773"/>
          <p:cNvSpPr txBox="1">
            <a:spLocks noGrp="1"/>
          </p:cNvSpPr>
          <p:nvPr>
            <p:ph type="ctrTitle"/>
          </p:nvPr>
        </p:nvSpPr>
        <p:spPr>
          <a:xfrm>
            <a:off x="992425" y="2536400"/>
            <a:ext cx="3136800" cy="1884900"/>
          </a:xfrm>
          <a:prstGeom prst="rect">
            <a:avLst/>
          </a:prstGeom>
        </p:spPr>
        <p:txBody>
          <a:bodyPr wrap="square" lIns="91425" tIns="91425" rIns="91425" bIns="91425" anchor="ctr" anchorCtr="0">
            <a:noAutofit/>
          </a:bodyPr>
          <a:lstStyle/>
          <a:p>
            <a:pPr lvl="0">
              <a:spcBef>
                <a:spcPts val="0"/>
              </a:spcBef>
              <a:buNone/>
            </a:pPr>
            <a:r>
              <a:rPr lang="en" sz="3300"/>
              <a:t>Why Women &amp; Children are Targeted?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Shape 778"/>
          <p:cNvSpPr txBox="1">
            <a:spLocks noGrp="1"/>
          </p:cNvSpPr>
          <p:nvPr>
            <p:ph type="title"/>
          </p:nvPr>
        </p:nvSpPr>
        <p:spPr>
          <a:xfrm>
            <a:off x="1128750" y="394200"/>
            <a:ext cx="6886500" cy="1412100"/>
          </a:xfrm>
          <a:prstGeom prst="rect">
            <a:avLst/>
          </a:prstGeom>
        </p:spPr>
        <p:txBody>
          <a:bodyPr wrap="square" lIns="91425" tIns="91425" rIns="91425" bIns="91425" anchor="b" anchorCtr="0">
            <a:noAutofit/>
          </a:bodyPr>
          <a:lstStyle/>
          <a:p>
            <a:pPr lvl="0">
              <a:spcBef>
                <a:spcPts val="0"/>
              </a:spcBef>
              <a:buNone/>
            </a:pPr>
            <a:r>
              <a:rPr lang="en"/>
              <a:t>War Strategy: “Tactic of Terror” </a:t>
            </a:r>
          </a:p>
        </p:txBody>
      </p:sp>
      <p:sp>
        <p:nvSpPr>
          <p:cNvPr id="779" name="Shape 779"/>
          <p:cNvSpPr txBox="1">
            <a:spLocks noGrp="1"/>
          </p:cNvSpPr>
          <p:nvPr>
            <p:ph type="body" idx="1"/>
          </p:nvPr>
        </p:nvSpPr>
        <p:spPr>
          <a:xfrm>
            <a:off x="1128750" y="2225463"/>
            <a:ext cx="6886500" cy="2197200"/>
          </a:xfrm>
          <a:prstGeom prst="rect">
            <a:avLst/>
          </a:prstGeom>
        </p:spPr>
        <p:txBody>
          <a:bodyPr wrap="square" lIns="91425" tIns="91425" rIns="91425" bIns="91425" anchor="t" anchorCtr="0">
            <a:noAutofit/>
          </a:bodyPr>
          <a:lstStyle/>
          <a:p>
            <a:pPr marL="457200" lvl="0" indent="-330200" rtl="0">
              <a:spcBef>
                <a:spcPts val="0"/>
              </a:spcBef>
              <a:buSzPct val="100000"/>
            </a:pPr>
            <a:r>
              <a:rPr lang="en"/>
              <a:t>Method to Assert Dominance</a:t>
            </a:r>
          </a:p>
          <a:p>
            <a:pPr marL="457200" lvl="0" indent="-330200" rtl="0">
              <a:spcBef>
                <a:spcPts val="0"/>
              </a:spcBef>
              <a:buSzPct val="100000"/>
            </a:pPr>
            <a:r>
              <a:rPr lang="en"/>
              <a:t>Breakdown of social structures</a:t>
            </a:r>
          </a:p>
          <a:p>
            <a:pPr marL="457200" lvl="0" indent="-330200" rtl="0">
              <a:spcBef>
                <a:spcPts val="0"/>
              </a:spcBef>
              <a:buSzPct val="100000"/>
            </a:pPr>
            <a:r>
              <a:rPr lang="en"/>
              <a:t>Absence of consequences</a:t>
            </a:r>
          </a:p>
          <a:p>
            <a:pPr marL="0" lvl="0" indent="0" rtl="0">
              <a:spcBef>
                <a:spcPts val="0"/>
              </a:spcBef>
              <a:buNone/>
            </a:pPr>
            <a:endParaRPr/>
          </a:p>
          <a:p>
            <a:pPr marL="0" lvl="0" indent="0" rtl="0">
              <a:spcBef>
                <a:spcPts val="0"/>
              </a:spcBef>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Shape 784"/>
          <p:cNvSpPr txBox="1">
            <a:spLocks noGrp="1"/>
          </p:cNvSpPr>
          <p:nvPr>
            <p:ph type="title"/>
          </p:nvPr>
        </p:nvSpPr>
        <p:spPr>
          <a:xfrm>
            <a:off x="305450" y="525950"/>
            <a:ext cx="3142800" cy="1587000"/>
          </a:xfrm>
          <a:prstGeom prst="rect">
            <a:avLst/>
          </a:prstGeom>
        </p:spPr>
        <p:txBody>
          <a:bodyPr wrap="square" lIns="91425" tIns="91425" rIns="91425" bIns="91425" anchor="t" anchorCtr="0">
            <a:noAutofit/>
          </a:bodyPr>
          <a:lstStyle/>
          <a:p>
            <a:pPr lvl="0">
              <a:spcBef>
                <a:spcPts val="0"/>
              </a:spcBef>
              <a:buNone/>
            </a:pPr>
            <a:r>
              <a:rPr lang="en"/>
              <a:t>Examples</a:t>
            </a:r>
          </a:p>
        </p:txBody>
      </p:sp>
      <p:sp>
        <p:nvSpPr>
          <p:cNvPr id="785" name="Shape 785"/>
          <p:cNvSpPr txBox="1">
            <a:spLocks noGrp="1"/>
          </p:cNvSpPr>
          <p:nvPr>
            <p:ph type="body" idx="1"/>
          </p:nvPr>
        </p:nvSpPr>
        <p:spPr>
          <a:xfrm>
            <a:off x="4610700" y="525950"/>
            <a:ext cx="4206600" cy="4320000"/>
          </a:xfrm>
          <a:prstGeom prst="rect">
            <a:avLst/>
          </a:prstGeom>
        </p:spPr>
        <p:txBody>
          <a:bodyPr wrap="square" lIns="91425" tIns="91425" rIns="91425" bIns="91425" anchor="t" anchorCtr="0">
            <a:noAutofit/>
          </a:bodyPr>
          <a:lstStyle/>
          <a:p>
            <a:pPr lvl="0" rtl="0">
              <a:lnSpc>
                <a:spcPct val="100000"/>
              </a:lnSpc>
              <a:spcBef>
                <a:spcPts val="0"/>
              </a:spcBef>
              <a:spcAft>
                <a:spcPts val="0"/>
              </a:spcAft>
              <a:buNone/>
            </a:pPr>
            <a:r>
              <a:rPr lang="en" sz="1200" b="1">
                <a:solidFill>
                  <a:schemeClr val="dk1"/>
                </a:solidFill>
              </a:rPr>
              <a:t>2. </a:t>
            </a:r>
            <a:r>
              <a:rPr lang="en" sz="1200">
                <a:solidFill>
                  <a:schemeClr val="dk1"/>
                </a:solidFill>
              </a:rPr>
              <a:t>al-Qaeda terrorists were known for systematically raping women.</a:t>
            </a:r>
          </a:p>
          <a:p>
            <a:pPr marL="457200" lvl="0" indent="-304800" rtl="0">
              <a:lnSpc>
                <a:spcPct val="100000"/>
              </a:lnSpc>
              <a:spcBef>
                <a:spcPts val="0"/>
              </a:spcBef>
              <a:spcAft>
                <a:spcPts val="0"/>
              </a:spcAft>
              <a:buClr>
                <a:schemeClr val="dk1"/>
              </a:buClr>
              <a:buSzPct val="100000"/>
            </a:pPr>
            <a:r>
              <a:rPr lang="en" sz="1200">
                <a:solidFill>
                  <a:schemeClr val="dk1"/>
                </a:solidFill>
              </a:rPr>
              <a:t>Shame females into becoming suicide bombers</a:t>
            </a:r>
          </a:p>
          <a:p>
            <a:pPr marL="914400" lvl="1" indent="-304800" rtl="0">
              <a:lnSpc>
                <a:spcPct val="100000"/>
              </a:lnSpc>
              <a:spcBef>
                <a:spcPts val="0"/>
              </a:spcBef>
              <a:spcAft>
                <a:spcPts val="0"/>
              </a:spcAft>
              <a:buClr>
                <a:schemeClr val="dk1"/>
              </a:buClr>
              <a:buSzPct val="100000"/>
            </a:pPr>
            <a:r>
              <a:rPr lang="en" sz="1200">
                <a:solidFill>
                  <a:schemeClr val="dk1"/>
                </a:solidFill>
              </a:rPr>
              <a:t>After brutal gang rapes, they were told that the only way they could “redeem” their allegedly lost honor was to “sacrifice themselves”</a:t>
            </a:r>
          </a:p>
          <a:p>
            <a:pPr marL="457200" lvl="0" indent="-304800" rtl="0">
              <a:lnSpc>
                <a:spcPct val="100000"/>
              </a:lnSpc>
              <a:spcBef>
                <a:spcPts val="0"/>
              </a:spcBef>
              <a:spcAft>
                <a:spcPts val="0"/>
              </a:spcAft>
              <a:buClr>
                <a:schemeClr val="dk1"/>
              </a:buClr>
              <a:buSzPct val="100000"/>
            </a:pPr>
            <a:r>
              <a:rPr lang="en" sz="1200">
                <a:solidFill>
                  <a:schemeClr val="dk1"/>
                </a:solidFill>
              </a:rPr>
              <a:t>Rapists view Europeans as the enemy, and their women are legitimate spoils, as are all the other things one can take from them: housing, money, passports</a:t>
            </a:r>
          </a:p>
          <a:p>
            <a:pPr marL="914400" lvl="1" indent="-304800" rtl="0">
              <a:lnSpc>
                <a:spcPct val="100000"/>
              </a:lnSpc>
              <a:spcBef>
                <a:spcPts val="0"/>
              </a:spcBef>
              <a:spcAft>
                <a:spcPts val="0"/>
              </a:spcAft>
              <a:buClr>
                <a:schemeClr val="dk1"/>
              </a:buClr>
              <a:buSzPct val="100000"/>
            </a:pPr>
            <a:r>
              <a:rPr lang="en" sz="1200">
                <a:solidFill>
                  <a:schemeClr val="dk1"/>
                </a:solidFill>
              </a:rPr>
              <a:t>They think they are “entitled” to women’s bodies</a:t>
            </a:r>
          </a:p>
          <a:p>
            <a:pPr marL="457200" lvl="0" indent="0" rtl="0">
              <a:lnSpc>
                <a:spcPct val="100000"/>
              </a:lnSpc>
              <a:spcBef>
                <a:spcPts val="0"/>
              </a:spcBef>
              <a:spcAft>
                <a:spcPts val="0"/>
              </a:spcAft>
              <a:buNone/>
            </a:pPr>
            <a:endParaRPr sz="1200">
              <a:solidFill>
                <a:schemeClr val="dk1"/>
              </a:solidFill>
            </a:endParaRPr>
          </a:p>
          <a:p>
            <a:pPr marL="0" lvl="0" indent="0" rtl="0">
              <a:lnSpc>
                <a:spcPct val="100000"/>
              </a:lnSpc>
              <a:spcBef>
                <a:spcPts val="0"/>
              </a:spcBef>
              <a:spcAft>
                <a:spcPts val="0"/>
              </a:spcAft>
              <a:buNone/>
            </a:pPr>
            <a:r>
              <a:rPr lang="en" sz="1200" b="1">
                <a:solidFill>
                  <a:schemeClr val="dk1"/>
                </a:solidFill>
              </a:rPr>
              <a:t>3.</a:t>
            </a:r>
            <a:r>
              <a:rPr lang="en" sz="1200">
                <a:solidFill>
                  <a:schemeClr val="dk1"/>
                </a:solidFill>
              </a:rPr>
              <a:t> Army troops in Myanmar attack villages by reclaiming resources by force, murder men, target women and children by raping, torturing, and burning them to “cleanse” the region.</a:t>
            </a:r>
          </a:p>
          <a:p>
            <a:pPr marL="457200" lvl="0" indent="-304800" rtl="0">
              <a:lnSpc>
                <a:spcPct val="100000"/>
              </a:lnSpc>
              <a:spcBef>
                <a:spcPts val="0"/>
              </a:spcBef>
              <a:spcAft>
                <a:spcPts val="0"/>
              </a:spcAft>
              <a:buClr>
                <a:schemeClr val="dk1"/>
              </a:buClr>
              <a:buSzPct val="100000"/>
            </a:pPr>
            <a:r>
              <a:rPr lang="en" sz="1200">
                <a:solidFill>
                  <a:schemeClr val="dk1"/>
                </a:solidFill>
              </a:rPr>
              <a:t>Humiliated through rape before they are murdered</a:t>
            </a:r>
          </a:p>
          <a:p>
            <a:pPr marL="914400" lvl="1" indent="-304800" rtl="0">
              <a:lnSpc>
                <a:spcPct val="100000"/>
              </a:lnSpc>
              <a:spcBef>
                <a:spcPts val="0"/>
              </a:spcBef>
              <a:spcAft>
                <a:spcPts val="0"/>
              </a:spcAft>
              <a:buClr>
                <a:schemeClr val="dk1"/>
              </a:buClr>
              <a:buSzPct val="100000"/>
            </a:pPr>
            <a:r>
              <a:rPr lang="en" sz="1200">
                <a:solidFill>
                  <a:schemeClr val="dk1"/>
                </a:solidFill>
              </a:rPr>
              <a:t>Typically raped in groups/publically</a:t>
            </a:r>
          </a:p>
          <a:p>
            <a:pPr marL="457200" lvl="0" indent="-304800" rtl="0">
              <a:lnSpc>
                <a:spcPct val="100000"/>
              </a:lnSpc>
              <a:spcBef>
                <a:spcPts val="0"/>
              </a:spcBef>
              <a:spcAft>
                <a:spcPts val="0"/>
              </a:spcAft>
              <a:buClr>
                <a:schemeClr val="dk1"/>
              </a:buClr>
              <a:buSzPct val="100000"/>
            </a:pPr>
            <a:r>
              <a:rPr lang="en" sz="1200">
                <a:solidFill>
                  <a:schemeClr val="dk1"/>
                </a:solidFill>
              </a:rPr>
              <a:t>Young boys are captured and converted to Buddhism</a:t>
            </a:r>
          </a:p>
          <a:p>
            <a:pPr lvl="0" rtl="0">
              <a:lnSpc>
                <a:spcPct val="100000"/>
              </a:lnSpc>
              <a:spcBef>
                <a:spcPts val="0"/>
              </a:spcBef>
              <a:spcAft>
                <a:spcPts val="0"/>
              </a:spcAft>
              <a:buClr>
                <a:schemeClr val="dk1"/>
              </a:buClr>
              <a:buSzPct val="91666"/>
              <a:buFont typeface="Arial"/>
              <a:buNone/>
            </a:pPr>
            <a:endParaRPr sz="1200">
              <a:solidFill>
                <a:schemeClr val="dk1"/>
              </a:solidFill>
            </a:endParaRPr>
          </a:p>
          <a:p>
            <a:pPr lvl="0" rtl="0">
              <a:lnSpc>
                <a:spcPct val="100000"/>
              </a:lnSpc>
              <a:spcBef>
                <a:spcPts val="0"/>
              </a:spcBef>
              <a:spcAft>
                <a:spcPts val="0"/>
              </a:spcAft>
              <a:buClr>
                <a:schemeClr val="dk1"/>
              </a:buClr>
              <a:buSzPct val="91666"/>
              <a:buFont typeface="Arial"/>
              <a:buNone/>
            </a:pPr>
            <a:endParaRPr sz="1200">
              <a:solidFill>
                <a:schemeClr val="dk1"/>
              </a:solidFill>
            </a:endParaRPr>
          </a:p>
          <a:p>
            <a:pPr lvl="0" rtl="0">
              <a:lnSpc>
                <a:spcPct val="100000"/>
              </a:lnSpc>
              <a:spcBef>
                <a:spcPts val="0"/>
              </a:spcBef>
              <a:spcAft>
                <a:spcPts val="0"/>
              </a:spcAft>
              <a:buNone/>
            </a:pPr>
            <a:endParaRPr sz="1400">
              <a:solidFill>
                <a:srgbClr val="000000"/>
              </a:solidFill>
            </a:endParaRPr>
          </a:p>
          <a:p>
            <a:pPr lvl="0">
              <a:spcBef>
                <a:spcPts val="0"/>
              </a:spcBef>
              <a:buNone/>
            </a:pPr>
            <a:endParaRPr/>
          </a:p>
        </p:txBody>
      </p:sp>
      <p:sp>
        <p:nvSpPr>
          <p:cNvPr id="786" name="Shape 786"/>
          <p:cNvSpPr txBox="1">
            <a:spLocks noGrp="1"/>
          </p:cNvSpPr>
          <p:nvPr>
            <p:ph type="body" idx="1"/>
          </p:nvPr>
        </p:nvSpPr>
        <p:spPr>
          <a:xfrm>
            <a:off x="305450" y="1441550"/>
            <a:ext cx="3892200" cy="3186300"/>
          </a:xfrm>
          <a:prstGeom prst="rect">
            <a:avLst/>
          </a:prstGeom>
          <a:ln>
            <a:noFill/>
          </a:ln>
        </p:spPr>
        <p:txBody>
          <a:bodyPr wrap="square" lIns="91425" tIns="91425" rIns="91425" bIns="91425" anchor="t" anchorCtr="0">
            <a:noAutofit/>
          </a:bodyPr>
          <a:lstStyle/>
          <a:p>
            <a:pPr lvl="0" rtl="0">
              <a:spcBef>
                <a:spcPts val="0"/>
              </a:spcBef>
              <a:buClr>
                <a:schemeClr val="dk1"/>
              </a:buClr>
              <a:buSzPct val="91666"/>
              <a:buFont typeface="Arial"/>
              <a:buNone/>
            </a:pPr>
            <a:r>
              <a:rPr lang="en" sz="1200" b="1">
                <a:solidFill>
                  <a:schemeClr val="dk1"/>
                </a:solidFill>
              </a:rPr>
              <a:t>1.</a:t>
            </a:r>
            <a:r>
              <a:rPr lang="en" sz="1200">
                <a:solidFill>
                  <a:schemeClr val="dk1"/>
                </a:solidFill>
              </a:rPr>
              <a:t> Boko Haram abduct, rape, and force women and children into marriage.</a:t>
            </a:r>
          </a:p>
          <a:p>
            <a:pPr marL="457200" lvl="0" indent="-304800" rtl="0">
              <a:spcBef>
                <a:spcPts val="0"/>
              </a:spcBef>
              <a:spcAft>
                <a:spcPts val="0"/>
              </a:spcAft>
              <a:buClr>
                <a:schemeClr val="dk1"/>
              </a:buClr>
              <a:buSzPct val="100000"/>
            </a:pPr>
            <a:r>
              <a:rPr lang="en" sz="1200">
                <a:solidFill>
                  <a:schemeClr val="dk1"/>
                </a:solidFill>
              </a:rPr>
              <a:t>After taking the women and children, Boko Haram murder the men and burn the villages</a:t>
            </a:r>
          </a:p>
          <a:p>
            <a:pPr marL="914400" lvl="1" indent="-304800" rtl="0">
              <a:spcBef>
                <a:spcPts val="0"/>
              </a:spcBef>
              <a:spcAft>
                <a:spcPts val="0"/>
              </a:spcAft>
              <a:buClr>
                <a:schemeClr val="dk1"/>
              </a:buClr>
              <a:buSzPct val="100000"/>
            </a:pPr>
            <a:r>
              <a:rPr lang="en" sz="1200">
                <a:solidFill>
                  <a:schemeClr val="dk1"/>
                </a:solidFill>
              </a:rPr>
              <a:t>Women and children had nowhere to return/flee</a:t>
            </a:r>
          </a:p>
          <a:p>
            <a:pPr marL="914400" lvl="1" indent="-304800" rtl="0">
              <a:spcBef>
                <a:spcPts val="0"/>
              </a:spcBef>
              <a:spcAft>
                <a:spcPts val="0"/>
              </a:spcAft>
              <a:buClr>
                <a:schemeClr val="dk1"/>
              </a:buClr>
              <a:buSzPct val="100000"/>
            </a:pPr>
            <a:r>
              <a:rPr lang="en" sz="1200">
                <a:solidFill>
                  <a:schemeClr val="dk1"/>
                </a:solidFill>
              </a:rPr>
              <a:t>Raped often=impregnated quickly</a:t>
            </a:r>
          </a:p>
          <a:p>
            <a:pPr marL="1371600" lvl="2" indent="-304800" rtl="0">
              <a:spcBef>
                <a:spcPts val="0"/>
              </a:spcBef>
              <a:spcAft>
                <a:spcPts val="0"/>
              </a:spcAft>
              <a:buClr>
                <a:schemeClr val="dk1"/>
              </a:buClr>
              <a:buSzPct val="100000"/>
            </a:pPr>
            <a:r>
              <a:rPr lang="en" sz="1200">
                <a:solidFill>
                  <a:schemeClr val="dk1"/>
                </a:solidFill>
              </a:rPr>
              <a:t>Children will follow new ideology</a:t>
            </a:r>
          </a:p>
          <a:p>
            <a:pPr marL="457200" lvl="0" indent="-304800" rtl="0">
              <a:spcBef>
                <a:spcPts val="0"/>
              </a:spcBef>
              <a:spcAft>
                <a:spcPts val="0"/>
              </a:spcAft>
              <a:buClr>
                <a:schemeClr val="dk1"/>
              </a:buClr>
              <a:buSzPct val="100000"/>
            </a:pPr>
            <a:r>
              <a:rPr lang="en" sz="1200">
                <a:solidFill>
                  <a:schemeClr val="dk1"/>
                </a:solidFill>
              </a:rPr>
              <a:t>Women are now considered dangerous “Boko Haram Wives”</a:t>
            </a:r>
          </a:p>
          <a:p>
            <a:pPr marL="914400" lvl="1" indent="-304800" rtl="0">
              <a:spcBef>
                <a:spcPts val="0"/>
              </a:spcBef>
              <a:buClr>
                <a:schemeClr val="dk1"/>
              </a:buClr>
              <a:buSzPct val="100000"/>
            </a:pPr>
            <a:r>
              <a:rPr lang="en" sz="1200">
                <a:solidFill>
                  <a:schemeClr val="dk1"/>
                </a:solidFill>
              </a:rPr>
              <a:t>Mistrust: Suicide Bombs, Monitored by Boko Haram</a:t>
            </a:r>
          </a:p>
          <a:p>
            <a:pPr marL="0" lvl="0" indent="0" rtl="0">
              <a:spcBef>
                <a:spcPts val="0"/>
              </a:spcBef>
              <a:buNone/>
            </a:pPr>
            <a:endParaRPr sz="1200">
              <a:solidFill>
                <a:schemeClr val="dk1"/>
              </a:solidFill>
            </a:endParaRPr>
          </a:p>
          <a:p>
            <a:pPr lvl="0" rtl="0">
              <a:spcBef>
                <a:spcPts val="0"/>
              </a:spcBef>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Shape 791"/>
          <p:cNvSpPr txBox="1">
            <a:spLocks noGrp="1"/>
          </p:cNvSpPr>
          <p:nvPr>
            <p:ph type="title"/>
          </p:nvPr>
        </p:nvSpPr>
        <p:spPr>
          <a:xfrm>
            <a:off x="348300" y="428200"/>
            <a:ext cx="2351400" cy="4399800"/>
          </a:xfrm>
          <a:prstGeom prst="rect">
            <a:avLst/>
          </a:prstGeom>
        </p:spPr>
        <p:txBody>
          <a:bodyPr wrap="square" lIns="91425" tIns="91425" rIns="91425" bIns="91425" anchor="t" anchorCtr="0">
            <a:noAutofit/>
          </a:bodyPr>
          <a:lstStyle/>
          <a:p>
            <a:pPr lvl="0" rtl="0">
              <a:spcBef>
                <a:spcPts val="0"/>
              </a:spcBef>
              <a:buNone/>
            </a:pPr>
            <a:r>
              <a:rPr lang="en" b="0">
                <a:solidFill>
                  <a:schemeClr val="dk2"/>
                </a:solidFill>
              </a:rPr>
              <a:t>Business: Human &amp; Sex Trafficking</a:t>
            </a:r>
          </a:p>
        </p:txBody>
      </p:sp>
      <p:sp>
        <p:nvSpPr>
          <p:cNvPr id="792" name="Shape 792"/>
          <p:cNvSpPr txBox="1">
            <a:spLocks noGrp="1"/>
          </p:cNvSpPr>
          <p:nvPr>
            <p:ph type="body" idx="1"/>
          </p:nvPr>
        </p:nvSpPr>
        <p:spPr>
          <a:xfrm>
            <a:off x="3539325" y="593900"/>
            <a:ext cx="5090400" cy="4011600"/>
          </a:xfrm>
          <a:prstGeom prst="rect">
            <a:avLst/>
          </a:prstGeom>
        </p:spPr>
        <p:txBody>
          <a:bodyPr wrap="square" lIns="91425" tIns="91425" rIns="91425" bIns="91425" anchor="t" anchorCtr="0">
            <a:noAutofit/>
          </a:bodyPr>
          <a:lstStyle/>
          <a:p>
            <a:pPr lvl="0" rtl="0">
              <a:spcBef>
                <a:spcPts val="0"/>
              </a:spcBef>
              <a:spcAft>
                <a:spcPts val="0"/>
              </a:spcAft>
              <a:buNone/>
            </a:pPr>
            <a:r>
              <a:rPr lang="en" sz="1300"/>
              <a:t>Women and Children:</a:t>
            </a:r>
          </a:p>
          <a:p>
            <a:pPr marL="457200" lvl="0" indent="-311150" rtl="0">
              <a:spcBef>
                <a:spcPts val="0"/>
              </a:spcBef>
              <a:spcAft>
                <a:spcPts val="0"/>
              </a:spcAft>
              <a:buSzPct val="100000"/>
            </a:pPr>
            <a:r>
              <a:rPr lang="en" sz="1300"/>
              <a:t>Sex Work/Prostitution</a:t>
            </a:r>
          </a:p>
          <a:p>
            <a:pPr marL="457200" lvl="0" indent="-311150" rtl="0">
              <a:spcBef>
                <a:spcPts val="0"/>
              </a:spcBef>
              <a:spcAft>
                <a:spcPts val="0"/>
              </a:spcAft>
              <a:buSzPct val="100000"/>
            </a:pPr>
            <a:r>
              <a:rPr lang="en" sz="1300"/>
              <a:t>Sweatshops/Forced Labor</a:t>
            </a:r>
          </a:p>
          <a:p>
            <a:pPr marL="457200" lvl="0" indent="-311150" rtl="0">
              <a:spcBef>
                <a:spcPts val="0"/>
              </a:spcBef>
              <a:spcAft>
                <a:spcPts val="0"/>
              </a:spcAft>
              <a:buSzPct val="100000"/>
            </a:pPr>
            <a:r>
              <a:rPr lang="en" sz="1300"/>
              <a:t>Agriculture</a:t>
            </a:r>
          </a:p>
          <a:p>
            <a:pPr marL="457200" lvl="0" indent="-311150" rtl="0">
              <a:spcBef>
                <a:spcPts val="0"/>
              </a:spcBef>
              <a:spcAft>
                <a:spcPts val="0"/>
              </a:spcAft>
              <a:buSzPct val="100000"/>
            </a:pPr>
            <a:r>
              <a:rPr lang="en" sz="1300"/>
              <a:t>Forced Marriages</a:t>
            </a:r>
          </a:p>
          <a:p>
            <a:pPr marL="457200" lvl="0" indent="-311150" rtl="0">
              <a:spcBef>
                <a:spcPts val="0"/>
              </a:spcBef>
              <a:spcAft>
                <a:spcPts val="0"/>
              </a:spcAft>
              <a:buSzPct val="100000"/>
            </a:pPr>
            <a:r>
              <a:rPr lang="en" sz="1300"/>
              <a:t>Domestic Servitude</a:t>
            </a:r>
          </a:p>
          <a:p>
            <a:pPr lvl="0" rtl="0">
              <a:spcBef>
                <a:spcPts val="0"/>
              </a:spcBef>
              <a:spcAft>
                <a:spcPts val="0"/>
              </a:spcAft>
              <a:buNone/>
            </a:pPr>
            <a:endParaRPr sz="1300"/>
          </a:p>
          <a:p>
            <a:pPr lvl="0" rtl="0">
              <a:spcBef>
                <a:spcPts val="0"/>
              </a:spcBef>
              <a:spcAft>
                <a:spcPts val="0"/>
              </a:spcAft>
              <a:buNone/>
            </a:pPr>
            <a:r>
              <a:rPr lang="en" sz="1300"/>
              <a:t>Children are disappearing at alarming rates</a:t>
            </a:r>
          </a:p>
          <a:p>
            <a:pPr marL="457200" lvl="0" indent="-311150" rtl="0">
              <a:spcBef>
                <a:spcPts val="0"/>
              </a:spcBef>
              <a:spcAft>
                <a:spcPts val="0"/>
              </a:spcAft>
              <a:buSzPct val="100000"/>
            </a:pPr>
            <a:r>
              <a:rPr lang="en" sz="1300"/>
              <a:t>Easy to recruit</a:t>
            </a:r>
          </a:p>
          <a:p>
            <a:pPr marL="457200" lvl="0" indent="-311150" rtl="0">
              <a:spcBef>
                <a:spcPts val="0"/>
              </a:spcBef>
              <a:spcAft>
                <a:spcPts val="0"/>
              </a:spcAft>
              <a:buSzPct val="100000"/>
            </a:pPr>
            <a:r>
              <a:rPr lang="en" sz="1300"/>
              <a:t>Easy to replace</a:t>
            </a:r>
          </a:p>
          <a:p>
            <a:pPr marL="457200" lvl="0" indent="-311150" rtl="0">
              <a:spcBef>
                <a:spcPts val="0"/>
              </a:spcBef>
              <a:spcAft>
                <a:spcPts val="0"/>
              </a:spcAft>
              <a:buSzPct val="100000"/>
            </a:pPr>
            <a:r>
              <a:rPr lang="en" sz="1300"/>
              <a:t>Easy to control</a:t>
            </a:r>
          </a:p>
          <a:p>
            <a:pPr marL="914400" lvl="1" indent="-311150" rtl="0">
              <a:spcBef>
                <a:spcPts val="0"/>
              </a:spcBef>
              <a:spcAft>
                <a:spcPts val="0"/>
              </a:spcAft>
              <a:buSzPct val="100000"/>
            </a:pPr>
            <a:r>
              <a:rPr lang="en" sz="1300"/>
              <a:t>Manipulate emotionally and physically</a:t>
            </a:r>
          </a:p>
          <a:p>
            <a:pPr marL="1371600" lvl="2" indent="-311150" rtl="0">
              <a:spcBef>
                <a:spcPts val="0"/>
              </a:spcBef>
              <a:spcAft>
                <a:spcPts val="1000"/>
              </a:spcAft>
              <a:buSzPct val="100000"/>
            </a:pPr>
            <a:r>
              <a:rPr lang="en" sz="1300"/>
              <a:t>Cheap and discreet</a:t>
            </a:r>
          </a:p>
          <a:p>
            <a:pPr marL="0" lvl="0" indent="0" rtl="0">
              <a:spcBef>
                <a:spcPts val="0"/>
              </a:spcBef>
              <a:spcAft>
                <a:spcPts val="1000"/>
              </a:spcAft>
              <a:buNone/>
            </a:pPr>
            <a:endParaRPr sz="1300"/>
          </a:p>
          <a:p>
            <a:pPr lvl="0" rtl="0">
              <a:spcBef>
                <a:spcPts val="0"/>
              </a:spcBef>
              <a:spcAft>
                <a:spcPts val="1000"/>
              </a:spcAft>
              <a:buNone/>
            </a:pPr>
            <a:r>
              <a:rPr lang="en" sz="1300">
                <a:highlight>
                  <a:srgbClr val="FFFFFF"/>
                </a:highlight>
              </a:rPr>
              <a:t>** Trafficked children (6mo-10yrs) are bought and sold for approximately €4,000 (4,700$) to €8,000 (9,400$).</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Shape 797"/>
          <p:cNvSpPr txBox="1">
            <a:spLocks noGrp="1"/>
          </p:cNvSpPr>
          <p:nvPr>
            <p:ph type="title"/>
          </p:nvPr>
        </p:nvSpPr>
        <p:spPr>
          <a:xfrm>
            <a:off x="348300" y="428200"/>
            <a:ext cx="2351400" cy="4399800"/>
          </a:xfrm>
          <a:prstGeom prst="rect">
            <a:avLst/>
          </a:prstGeom>
        </p:spPr>
        <p:txBody>
          <a:bodyPr wrap="square" lIns="91425" tIns="91425" rIns="91425" bIns="91425" anchor="t" anchorCtr="0">
            <a:noAutofit/>
          </a:bodyPr>
          <a:lstStyle/>
          <a:p>
            <a:pPr lvl="0">
              <a:spcBef>
                <a:spcPts val="0"/>
              </a:spcBef>
              <a:buNone/>
            </a:pPr>
            <a:r>
              <a:rPr lang="en"/>
              <a:t>Travel Route Exploitation </a:t>
            </a:r>
          </a:p>
        </p:txBody>
      </p:sp>
      <p:sp>
        <p:nvSpPr>
          <p:cNvPr id="798" name="Shape 798"/>
          <p:cNvSpPr txBox="1">
            <a:spLocks noGrp="1"/>
          </p:cNvSpPr>
          <p:nvPr>
            <p:ph type="body" idx="1"/>
          </p:nvPr>
        </p:nvSpPr>
        <p:spPr>
          <a:xfrm>
            <a:off x="3539325" y="593900"/>
            <a:ext cx="5090400" cy="4011600"/>
          </a:xfrm>
          <a:prstGeom prst="rect">
            <a:avLst/>
          </a:prstGeom>
        </p:spPr>
        <p:txBody>
          <a:bodyPr wrap="square" lIns="91425" tIns="91425" rIns="91425" bIns="91425" anchor="t" anchorCtr="0">
            <a:noAutofit/>
          </a:bodyPr>
          <a:lstStyle/>
          <a:p>
            <a:pPr lvl="0" rtl="0">
              <a:spcBef>
                <a:spcPts val="0"/>
              </a:spcBef>
              <a:buNone/>
            </a:pPr>
            <a:r>
              <a:rPr lang="en"/>
              <a:t>"The Central Mediterranean from North Africa to Europe is among the world’s deadliest and most dangerous migrant routes for children and women,"-Afshan Khan, UNICEF Regional Director and Special Coordinator for the Refugee and Migrant Crisis in Europe, said in a statement.</a:t>
            </a:r>
          </a:p>
          <a:p>
            <a:pPr lvl="0" rtl="0">
              <a:spcBef>
                <a:spcPts val="0"/>
              </a:spcBef>
              <a:buNone/>
            </a:pPr>
            <a:r>
              <a:rPr lang="en"/>
              <a:t>“The route is mostly controlled by smugglers, traffickers and other people seeking to prey upon desperate children and women who are simply seeking refuge or a better life," Khan said. "We need safe and legal pathways and safeguards to protect migrating children that keep them safe and keep predators at bay.”</a:t>
            </a:r>
          </a:p>
          <a:p>
            <a:pPr lvl="0">
              <a:spcBef>
                <a:spcPts val="0"/>
              </a:spcBef>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Shape 803"/>
          <p:cNvSpPr txBox="1">
            <a:spLocks noGrp="1"/>
          </p:cNvSpPr>
          <p:nvPr>
            <p:ph type="body" idx="1"/>
          </p:nvPr>
        </p:nvSpPr>
        <p:spPr>
          <a:xfrm>
            <a:off x="335900" y="1069200"/>
            <a:ext cx="3942600" cy="3005100"/>
          </a:xfrm>
          <a:prstGeom prst="rect">
            <a:avLst/>
          </a:prstGeom>
          <a:ln>
            <a:noFill/>
          </a:ln>
        </p:spPr>
        <p:txBody>
          <a:bodyPr wrap="square" lIns="91425" tIns="91425" rIns="91425" bIns="91425" anchor="ctr" anchorCtr="0">
            <a:noAutofit/>
          </a:bodyPr>
          <a:lstStyle/>
          <a:p>
            <a:pPr lvl="0" rtl="0">
              <a:spcBef>
                <a:spcPts val="0"/>
              </a:spcBef>
              <a:buNone/>
            </a:pPr>
            <a:endParaRPr sz="1600">
              <a:solidFill>
                <a:srgbClr val="000000"/>
              </a:solidFill>
            </a:endParaRPr>
          </a:p>
          <a:p>
            <a:pPr lvl="0" rtl="0">
              <a:lnSpc>
                <a:spcPct val="150000"/>
              </a:lnSpc>
              <a:spcBef>
                <a:spcPts val="0"/>
              </a:spcBef>
              <a:buNone/>
            </a:pPr>
            <a:r>
              <a:rPr lang="en" sz="1600">
                <a:solidFill>
                  <a:srgbClr val="F3F3F3"/>
                </a:solidFill>
              </a:rPr>
              <a:t>“Gender roles and identities usually involve inequality and power imbalance between women and men. Violence against women, and its acceptance within society and cultures, is one of the manifestations of this inequality and power imbalance.”</a:t>
            </a:r>
          </a:p>
          <a:p>
            <a:pPr lvl="0">
              <a:spcBef>
                <a:spcPts val="0"/>
              </a:spcBef>
              <a:buClr>
                <a:schemeClr val="dk1"/>
              </a:buClr>
              <a:buSzPct val="68750"/>
              <a:buFont typeface="Arial"/>
              <a:buNone/>
            </a:pPr>
            <a:endParaRPr sz="1600">
              <a:solidFill>
                <a:srgbClr val="000000"/>
              </a:solidFill>
            </a:endParaRPr>
          </a:p>
          <a:p>
            <a:pPr lvl="0">
              <a:spcBef>
                <a:spcPts val="0"/>
              </a:spcBef>
              <a:buNone/>
            </a:pPr>
            <a:endParaRPr>
              <a:solidFill>
                <a:srgbClr val="000000"/>
              </a:solidFill>
            </a:endParaRPr>
          </a:p>
        </p:txBody>
      </p:sp>
      <p:sp>
        <p:nvSpPr>
          <p:cNvPr id="804" name="Shape 804"/>
          <p:cNvSpPr txBox="1">
            <a:spLocks noGrp="1"/>
          </p:cNvSpPr>
          <p:nvPr>
            <p:ph type="title"/>
          </p:nvPr>
        </p:nvSpPr>
        <p:spPr>
          <a:xfrm>
            <a:off x="212425" y="163725"/>
            <a:ext cx="1494600" cy="572700"/>
          </a:xfrm>
          <a:prstGeom prst="rect">
            <a:avLst/>
          </a:prstGeom>
        </p:spPr>
        <p:txBody>
          <a:bodyPr wrap="square" lIns="91425" tIns="91425" rIns="91425" bIns="91425" anchor="t" anchorCtr="0">
            <a:noAutofit/>
          </a:bodyPr>
          <a:lstStyle/>
          <a:p>
            <a:pPr lvl="0" rtl="0">
              <a:lnSpc>
                <a:spcPct val="115000"/>
              </a:lnSpc>
              <a:spcBef>
                <a:spcPts val="0"/>
              </a:spcBef>
              <a:spcAft>
                <a:spcPts val="1600"/>
              </a:spcAft>
              <a:buClr>
                <a:schemeClr val="dk1"/>
              </a:buClr>
              <a:buSzPct val="45833"/>
              <a:buFont typeface="Arial"/>
              <a:buNone/>
            </a:pPr>
            <a:r>
              <a:rPr lang="en" sz="2400" b="1"/>
              <a:t>Culture</a:t>
            </a:r>
          </a:p>
        </p:txBody>
      </p:sp>
      <p:sp>
        <p:nvSpPr>
          <p:cNvPr id="805" name="Shape 805"/>
          <p:cNvSpPr txBox="1">
            <a:spLocks noGrp="1"/>
          </p:cNvSpPr>
          <p:nvPr>
            <p:ph type="body" idx="4294967295"/>
          </p:nvPr>
        </p:nvSpPr>
        <p:spPr>
          <a:xfrm>
            <a:off x="4857750" y="863550"/>
            <a:ext cx="3999900" cy="3416400"/>
          </a:xfrm>
          <a:prstGeom prst="rect">
            <a:avLst/>
          </a:prstGeom>
        </p:spPr>
        <p:txBody>
          <a:bodyPr wrap="square" lIns="91425" tIns="91425" rIns="91425" bIns="91425" anchor="t" anchorCtr="0">
            <a:noAutofit/>
          </a:bodyPr>
          <a:lstStyle/>
          <a:p>
            <a:pPr lvl="0" rtl="0">
              <a:spcBef>
                <a:spcPts val="0"/>
              </a:spcBef>
              <a:buNone/>
            </a:pPr>
            <a:r>
              <a:rPr lang="en" sz="1600">
                <a:solidFill>
                  <a:srgbClr val="F3F3F3"/>
                </a:solidFill>
              </a:rPr>
              <a:t>Before relocation, men provided for the family</a:t>
            </a:r>
          </a:p>
          <a:p>
            <a:pPr lvl="0" rtl="0">
              <a:spcBef>
                <a:spcPts val="0"/>
              </a:spcBef>
              <a:buNone/>
            </a:pPr>
            <a:r>
              <a:rPr lang="en" sz="1600">
                <a:solidFill>
                  <a:srgbClr val="F3F3F3"/>
                </a:solidFill>
              </a:rPr>
              <a:t>Tensions with other cultures &amp;/or religions are amplified</a:t>
            </a:r>
          </a:p>
          <a:p>
            <a:pPr lvl="0" rtl="0">
              <a:spcBef>
                <a:spcPts val="0"/>
              </a:spcBef>
              <a:buNone/>
            </a:pPr>
            <a:r>
              <a:rPr lang="en" sz="1600">
                <a:solidFill>
                  <a:srgbClr val="F3F3F3"/>
                </a:solidFill>
              </a:rPr>
              <a:t>Work, education, and resources are reduced</a:t>
            </a:r>
          </a:p>
          <a:p>
            <a:pPr lvl="0" rtl="0">
              <a:spcBef>
                <a:spcPts val="0"/>
              </a:spcBef>
              <a:buNone/>
            </a:pPr>
            <a:r>
              <a:rPr lang="en" sz="1600">
                <a:solidFill>
                  <a:srgbClr val="F3F3F3"/>
                </a:solidFill>
              </a:rPr>
              <a:t>Family separation, women are reliant on men</a:t>
            </a:r>
          </a:p>
          <a:p>
            <a:pPr lvl="0" rtl="0">
              <a:lnSpc>
                <a:spcPct val="100000"/>
              </a:lnSpc>
              <a:spcBef>
                <a:spcPts val="0"/>
              </a:spcBef>
              <a:spcAft>
                <a:spcPts val="0"/>
              </a:spcAft>
              <a:buClr>
                <a:schemeClr val="dk1"/>
              </a:buClr>
              <a:buSzPct val="68750"/>
              <a:buFont typeface="Arial"/>
              <a:buNone/>
            </a:pPr>
            <a:endParaRPr sz="1600" b="1">
              <a:solidFill>
                <a:srgbClr val="F3F3F3"/>
              </a:solidFill>
            </a:endParaRPr>
          </a:p>
          <a:p>
            <a:pPr lvl="0">
              <a:spcBef>
                <a:spcPts val="0"/>
              </a:spcBef>
              <a:buNone/>
            </a:pPr>
            <a:endParaRPr sz="1600">
              <a:solidFill>
                <a:srgbClr val="F3F3F3"/>
              </a:solidFill>
            </a:endParaRPr>
          </a:p>
        </p:txBody>
      </p:sp>
      <p:sp>
        <p:nvSpPr>
          <p:cNvPr id="806" name="Shape 806"/>
          <p:cNvSpPr txBox="1">
            <a:spLocks noGrp="1"/>
          </p:cNvSpPr>
          <p:nvPr>
            <p:ph type="title"/>
          </p:nvPr>
        </p:nvSpPr>
        <p:spPr>
          <a:xfrm>
            <a:off x="4832400" y="290850"/>
            <a:ext cx="4050600" cy="572700"/>
          </a:xfrm>
          <a:prstGeom prst="rect">
            <a:avLst/>
          </a:prstGeom>
        </p:spPr>
        <p:txBody>
          <a:bodyPr wrap="square" lIns="91425" tIns="91425" rIns="91425" bIns="91425" anchor="ctr" anchorCtr="0">
            <a:noAutofit/>
          </a:bodyPr>
          <a:lstStyle/>
          <a:p>
            <a:pPr lvl="0" rtl="0">
              <a:spcBef>
                <a:spcPts val="0"/>
              </a:spcBef>
              <a:buNone/>
            </a:pPr>
            <a:r>
              <a:rPr lang="en" sz="1600" b="1"/>
              <a:t>Breakdown of Family &amp; Community Structure</a:t>
            </a:r>
          </a:p>
          <a:p>
            <a:pPr lvl="0" rtl="0">
              <a:lnSpc>
                <a:spcPct val="115000"/>
              </a:lnSpc>
              <a:spcBef>
                <a:spcPts val="0"/>
              </a:spcBef>
              <a:spcAft>
                <a:spcPts val="1600"/>
              </a:spcAft>
              <a:buNone/>
            </a:pPr>
            <a:endParaRPr sz="1800" b="1"/>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pic>
        <p:nvPicPr>
          <p:cNvPr id="811" name="Shape 811"/>
          <p:cNvPicPr preferRelativeResize="0"/>
          <p:nvPr/>
        </p:nvPicPr>
        <p:blipFill rotWithShape="1">
          <a:blip r:embed="rId3">
            <a:alphaModFix/>
          </a:blip>
          <a:srcRect t="3806" b="3806"/>
          <a:stretch/>
        </p:blipFill>
        <p:spPr>
          <a:xfrm>
            <a:off x="405000" y="367401"/>
            <a:ext cx="4147946" cy="2328599"/>
          </a:xfrm>
          <a:prstGeom prst="rect">
            <a:avLst/>
          </a:prstGeom>
          <a:noFill/>
          <a:ln>
            <a:noFill/>
          </a:ln>
        </p:spPr>
      </p:pic>
      <p:pic>
        <p:nvPicPr>
          <p:cNvPr id="812" name="Shape 812"/>
          <p:cNvPicPr preferRelativeResize="0"/>
          <p:nvPr/>
        </p:nvPicPr>
        <p:blipFill rotWithShape="1">
          <a:blip r:embed="rId4">
            <a:alphaModFix/>
          </a:blip>
          <a:srcRect t="961" b="961"/>
          <a:stretch/>
        </p:blipFill>
        <p:spPr>
          <a:xfrm>
            <a:off x="4591050" y="367400"/>
            <a:ext cx="4147950" cy="2328600"/>
          </a:xfrm>
          <a:prstGeom prst="rect">
            <a:avLst/>
          </a:prstGeom>
          <a:noFill/>
          <a:ln>
            <a:noFill/>
          </a:ln>
        </p:spPr>
      </p:pic>
      <p:sp>
        <p:nvSpPr>
          <p:cNvPr id="813" name="Shape 813"/>
          <p:cNvSpPr txBox="1">
            <a:spLocks noGrp="1"/>
          </p:cNvSpPr>
          <p:nvPr>
            <p:ph type="title"/>
          </p:nvPr>
        </p:nvSpPr>
        <p:spPr>
          <a:xfrm>
            <a:off x="311700" y="2890625"/>
            <a:ext cx="7434600" cy="587400"/>
          </a:xfrm>
          <a:prstGeom prst="rect">
            <a:avLst/>
          </a:prstGeom>
        </p:spPr>
        <p:txBody>
          <a:bodyPr wrap="square" lIns="91425" tIns="91425" rIns="91425" bIns="91425" anchor="b" anchorCtr="0">
            <a:noAutofit/>
          </a:bodyPr>
          <a:lstStyle/>
          <a:p>
            <a:pPr lvl="0">
              <a:spcBef>
                <a:spcPts val="0"/>
              </a:spcBef>
              <a:buNone/>
            </a:pPr>
            <a:r>
              <a:rPr lang="en"/>
              <a:t>ISIS vs. Kurdish Women </a:t>
            </a:r>
          </a:p>
        </p:txBody>
      </p:sp>
      <p:sp>
        <p:nvSpPr>
          <p:cNvPr id="814" name="Shape 814"/>
          <p:cNvSpPr txBox="1">
            <a:spLocks noGrp="1"/>
          </p:cNvSpPr>
          <p:nvPr>
            <p:ph type="body" idx="1"/>
          </p:nvPr>
        </p:nvSpPr>
        <p:spPr>
          <a:xfrm>
            <a:off x="311700" y="3521425"/>
            <a:ext cx="6362400" cy="1141800"/>
          </a:xfrm>
          <a:prstGeom prst="rect">
            <a:avLst/>
          </a:prstGeom>
        </p:spPr>
        <p:txBody>
          <a:bodyPr wrap="square" lIns="91425" tIns="91425" rIns="91425" bIns="91425" anchor="t" anchorCtr="0">
            <a:noAutofit/>
          </a:bodyPr>
          <a:lstStyle/>
          <a:p>
            <a:pPr lvl="0" rtl="0">
              <a:spcBef>
                <a:spcPts val="0"/>
              </a:spcBef>
              <a:buNone/>
            </a:pPr>
            <a:r>
              <a:rPr lang="en" sz="2000"/>
              <a:t>The People's Protection Unit  </a:t>
            </a:r>
          </a:p>
        </p:txBody>
      </p:sp>
      <p:pic>
        <p:nvPicPr>
          <p:cNvPr id="815" name="Shape 815"/>
          <p:cNvPicPr preferRelativeResize="0"/>
          <p:nvPr/>
        </p:nvPicPr>
        <p:blipFill>
          <a:blip r:embed="rId5">
            <a:alphaModFix/>
          </a:blip>
          <a:stretch>
            <a:fillRect/>
          </a:stretch>
        </p:blipFill>
        <p:spPr>
          <a:xfrm>
            <a:off x="4591050" y="2836650"/>
            <a:ext cx="4073075" cy="189416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pic>
        <p:nvPicPr>
          <p:cNvPr id="820" name="Shape 820"/>
          <p:cNvPicPr preferRelativeResize="0"/>
          <p:nvPr/>
        </p:nvPicPr>
        <p:blipFill rotWithShape="1">
          <a:blip r:embed="rId3">
            <a:alphaModFix/>
          </a:blip>
          <a:srcRect l="1114" r="1104"/>
          <a:stretch/>
        </p:blipFill>
        <p:spPr>
          <a:xfrm>
            <a:off x="0" y="0"/>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Shape 661"/>
          <p:cNvSpPr txBox="1">
            <a:spLocks noGrp="1"/>
          </p:cNvSpPr>
          <p:nvPr>
            <p:ph type="title"/>
          </p:nvPr>
        </p:nvSpPr>
        <p:spPr>
          <a:xfrm>
            <a:off x="2894475" y="450971"/>
            <a:ext cx="5740800" cy="1442700"/>
          </a:xfrm>
          <a:prstGeom prst="rect">
            <a:avLst/>
          </a:prstGeom>
        </p:spPr>
        <p:txBody>
          <a:bodyPr wrap="square" lIns="91425" tIns="91425" rIns="91425" bIns="91425" anchor="b" anchorCtr="0">
            <a:noAutofit/>
          </a:bodyPr>
          <a:lstStyle/>
          <a:p>
            <a:pPr lvl="0">
              <a:spcBef>
                <a:spcPts val="0"/>
              </a:spcBef>
              <a:buNone/>
            </a:pPr>
            <a:r>
              <a:rPr lang="en"/>
              <a:t>Some Definitions... </a:t>
            </a:r>
          </a:p>
        </p:txBody>
      </p:sp>
      <p:sp>
        <p:nvSpPr>
          <p:cNvPr id="662" name="Shape 662"/>
          <p:cNvSpPr txBox="1">
            <a:spLocks noGrp="1"/>
          </p:cNvSpPr>
          <p:nvPr>
            <p:ph type="body" idx="1"/>
          </p:nvPr>
        </p:nvSpPr>
        <p:spPr>
          <a:xfrm>
            <a:off x="2894475" y="1938950"/>
            <a:ext cx="5740800" cy="2649000"/>
          </a:xfrm>
          <a:prstGeom prst="rect">
            <a:avLst/>
          </a:prstGeom>
        </p:spPr>
        <p:txBody>
          <a:bodyPr wrap="square" lIns="91425" tIns="91425" rIns="91425" bIns="91425" anchor="t" anchorCtr="0">
            <a:noAutofit/>
          </a:bodyPr>
          <a:lstStyle/>
          <a:p>
            <a:pPr lvl="0" rtl="0">
              <a:spcBef>
                <a:spcPts val="0"/>
              </a:spcBef>
              <a:buNone/>
            </a:pPr>
            <a:r>
              <a:rPr lang="en"/>
              <a:t>•Who is a </a:t>
            </a:r>
            <a:r>
              <a:rPr lang="en" b="1"/>
              <a:t>refugee</a:t>
            </a:r>
            <a:r>
              <a:rPr lang="en"/>
              <a:t>?</a:t>
            </a:r>
          </a:p>
          <a:p>
            <a:pPr lvl="0" rtl="0">
              <a:spcBef>
                <a:spcPts val="0"/>
              </a:spcBef>
              <a:buNone/>
            </a:pPr>
            <a:r>
              <a:rPr lang="en"/>
              <a:t>•Who is an </a:t>
            </a:r>
            <a:r>
              <a:rPr lang="en" b="1"/>
              <a:t>internally displaced person IDP</a:t>
            </a:r>
            <a:r>
              <a:rPr lang="en"/>
              <a:t>?</a:t>
            </a:r>
          </a:p>
          <a:p>
            <a:pPr lvl="0" rtl="0">
              <a:spcBef>
                <a:spcPts val="0"/>
              </a:spcBef>
              <a:buNone/>
            </a:pPr>
            <a:r>
              <a:rPr lang="en"/>
              <a:t>•Who is a </a:t>
            </a:r>
            <a:r>
              <a:rPr lang="en" b="1"/>
              <a:t>stateless person?</a:t>
            </a:r>
          </a:p>
          <a:p>
            <a:pPr lvl="0" rtl="0">
              <a:spcBef>
                <a:spcPts val="0"/>
              </a:spcBef>
              <a:buNone/>
            </a:pPr>
            <a:r>
              <a:rPr lang="en"/>
              <a:t>•Who is an </a:t>
            </a:r>
            <a:r>
              <a:rPr lang="en" b="1"/>
              <a:t>asylum seeker</a:t>
            </a:r>
            <a:r>
              <a:rPr lang="en"/>
              <a:t>?</a:t>
            </a:r>
          </a:p>
          <a:p>
            <a:pPr lvl="0">
              <a:spcBef>
                <a:spcPts val="0"/>
              </a:spcBef>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Shape 825"/>
          <p:cNvSpPr txBox="1">
            <a:spLocks noGrp="1"/>
          </p:cNvSpPr>
          <p:nvPr>
            <p:ph type="ctrTitle"/>
          </p:nvPr>
        </p:nvSpPr>
        <p:spPr>
          <a:xfrm>
            <a:off x="1884750" y="860325"/>
            <a:ext cx="6947700" cy="846900"/>
          </a:xfrm>
          <a:prstGeom prst="rect">
            <a:avLst/>
          </a:prstGeom>
        </p:spPr>
        <p:txBody>
          <a:bodyPr wrap="square" lIns="91425" tIns="91425" rIns="91425" bIns="91425" anchor="b" anchorCtr="0">
            <a:noAutofit/>
          </a:bodyPr>
          <a:lstStyle/>
          <a:p>
            <a:pPr lvl="0">
              <a:spcBef>
                <a:spcPts val="0"/>
              </a:spcBef>
              <a:buNone/>
            </a:pPr>
            <a:r>
              <a:rPr lang="en"/>
              <a:t>Camp Conditions</a:t>
            </a:r>
          </a:p>
        </p:txBody>
      </p:sp>
      <p:sp>
        <p:nvSpPr>
          <p:cNvPr id="826" name="Shape 826"/>
          <p:cNvSpPr txBox="1">
            <a:spLocks noGrp="1"/>
          </p:cNvSpPr>
          <p:nvPr>
            <p:ph type="body" idx="1"/>
          </p:nvPr>
        </p:nvSpPr>
        <p:spPr>
          <a:xfrm>
            <a:off x="1884750" y="1825575"/>
            <a:ext cx="6947700" cy="2549700"/>
          </a:xfrm>
          <a:prstGeom prst="rect">
            <a:avLst/>
          </a:prstGeom>
        </p:spPr>
        <p:txBody>
          <a:bodyPr wrap="square" lIns="91425" tIns="91425" rIns="91425" bIns="91425" anchor="t" anchorCtr="0">
            <a:noAutofit/>
          </a:bodyPr>
          <a:lstStyle/>
          <a:p>
            <a:pPr lvl="0" rtl="0">
              <a:lnSpc>
                <a:spcPct val="100000"/>
              </a:lnSpc>
              <a:spcBef>
                <a:spcPts val="0"/>
              </a:spcBef>
              <a:spcAft>
                <a:spcPts val="0"/>
              </a:spcAft>
              <a:buNone/>
            </a:pPr>
            <a:endParaRPr sz="2400">
              <a:solidFill>
                <a:schemeClr val="lt1"/>
              </a:solidFill>
            </a:endParaRPr>
          </a:p>
          <a:p>
            <a:pPr lvl="0" rtl="0">
              <a:lnSpc>
                <a:spcPct val="100000"/>
              </a:lnSpc>
              <a:spcBef>
                <a:spcPts val="0"/>
              </a:spcBef>
              <a:spcAft>
                <a:spcPts val="0"/>
              </a:spcAft>
              <a:buNone/>
            </a:pPr>
            <a:r>
              <a:rPr lang="en" sz="2400">
                <a:solidFill>
                  <a:schemeClr val="lt1"/>
                </a:solidFill>
              </a:rPr>
              <a:t>Let’s Explore a Refugee Camp</a:t>
            </a:r>
          </a:p>
          <a:p>
            <a:pPr lvl="0">
              <a:spcBef>
                <a:spcPts val="0"/>
              </a:spcBef>
              <a:buNone/>
            </a:pPr>
            <a:endParaRPr/>
          </a:p>
          <a:p>
            <a:pPr lvl="0">
              <a:spcBef>
                <a:spcPts val="0"/>
              </a:spcBef>
              <a:buClr>
                <a:schemeClr val="dk1"/>
              </a:buClr>
              <a:buSzPct val="64705"/>
              <a:buFont typeface="Arial"/>
              <a:buNone/>
            </a:pPr>
            <a:r>
              <a:rPr lang="en" u="sng">
                <a:solidFill>
                  <a:schemeClr val="accent5"/>
                </a:solidFill>
                <a:hlinkClick r:id="rId3"/>
              </a:rPr>
              <a:t>http://www.bbc.com/news/world-middle-east-23801200</a:t>
            </a:r>
          </a:p>
          <a:p>
            <a:pPr lvl="0">
              <a:spcBef>
                <a:spcPts val="0"/>
              </a:spcBef>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Shape 831"/>
          <p:cNvSpPr txBox="1">
            <a:spLocks noGrp="1"/>
          </p:cNvSpPr>
          <p:nvPr>
            <p:ph type="title"/>
          </p:nvPr>
        </p:nvSpPr>
        <p:spPr>
          <a:xfrm>
            <a:off x="312850" y="1069200"/>
            <a:ext cx="3942600" cy="3005100"/>
          </a:xfrm>
          <a:prstGeom prst="rect">
            <a:avLst/>
          </a:prstGeom>
        </p:spPr>
        <p:txBody>
          <a:bodyPr wrap="square" lIns="91425" tIns="91425" rIns="91425" bIns="91425" anchor="ctr" anchorCtr="0">
            <a:noAutofit/>
          </a:bodyPr>
          <a:lstStyle/>
          <a:p>
            <a:pPr lvl="0">
              <a:spcBef>
                <a:spcPts val="0"/>
              </a:spcBef>
              <a:buNone/>
            </a:pPr>
            <a:r>
              <a:rPr lang="en"/>
              <a:t>Concerns for Camp Conditions</a:t>
            </a:r>
          </a:p>
        </p:txBody>
      </p:sp>
      <p:sp>
        <p:nvSpPr>
          <p:cNvPr id="832" name="Shape 832"/>
          <p:cNvSpPr txBox="1">
            <a:spLocks noGrp="1"/>
          </p:cNvSpPr>
          <p:nvPr>
            <p:ph type="body" idx="1"/>
          </p:nvPr>
        </p:nvSpPr>
        <p:spPr>
          <a:xfrm>
            <a:off x="4891175" y="1069200"/>
            <a:ext cx="3942600" cy="3288600"/>
          </a:xfrm>
          <a:prstGeom prst="rect">
            <a:avLst/>
          </a:prstGeom>
        </p:spPr>
        <p:txBody>
          <a:bodyPr wrap="square" lIns="91425" tIns="91425" rIns="91425" bIns="91425" anchor="ctr" anchorCtr="0">
            <a:noAutofit/>
          </a:bodyPr>
          <a:lstStyle/>
          <a:p>
            <a:pPr marL="457200" lvl="0" indent="-317500" rtl="0">
              <a:spcBef>
                <a:spcPts val="0"/>
              </a:spcBef>
              <a:spcAft>
                <a:spcPts val="0"/>
              </a:spcAft>
              <a:buSzPct val="100000"/>
            </a:pPr>
            <a:r>
              <a:rPr lang="en"/>
              <a:t>“Residents face a number of challenges - the biggest being security”.</a:t>
            </a:r>
          </a:p>
          <a:p>
            <a:pPr marL="914400" lvl="1" indent="-304800" rtl="0">
              <a:spcBef>
                <a:spcPts val="0"/>
              </a:spcBef>
              <a:spcAft>
                <a:spcPts val="0"/>
              </a:spcAft>
              <a:buSzPct val="100000"/>
            </a:pPr>
            <a:r>
              <a:rPr lang="en"/>
              <a:t>Growth and security have not grown together.</a:t>
            </a:r>
          </a:p>
          <a:p>
            <a:pPr marL="914400" lvl="1" indent="-304800" rtl="0">
              <a:spcBef>
                <a:spcPts val="0"/>
              </a:spcBef>
              <a:spcAft>
                <a:spcPts val="0"/>
              </a:spcAft>
              <a:buSzPct val="100000"/>
            </a:pPr>
            <a:r>
              <a:rPr lang="en"/>
              <a:t>Volunteers &amp; other refugees are perpetrators of rape</a:t>
            </a:r>
          </a:p>
          <a:p>
            <a:pPr marL="457200" lvl="0" indent="-317500" rtl="0">
              <a:spcBef>
                <a:spcPts val="0"/>
              </a:spcBef>
              <a:spcAft>
                <a:spcPts val="0"/>
              </a:spcAft>
              <a:buSzPct val="100000"/>
            </a:pPr>
            <a:r>
              <a:rPr lang="en"/>
              <a:t>Gangs are known to operate across the camp and women are particularly vulnerable to violence.</a:t>
            </a:r>
          </a:p>
          <a:p>
            <a:pPr marL="457200" lvl="0" indent="-317500" rtl="0">
              <a:spcBef>
                <a:spcPts val="0"/>
              </a:spcBef>
              <a:spcAft>
                <a:spcPts val="0"/>
              </a:spcAft>
              <a:buSzPct val="100000"/>
            </a:pPr>
            <a:r>
              <a:rPr lang="en"/>
              <a:t>Lack of safe places</a:t>
            </a:r>
          </a:p>
          <a:p>
            <a:pPr marL="914400" lvl="1" indent="-304800" rtl="0">
              <a:spcBef>
                <a:spcPts val="0"/>
              </a:spcBef>
              <a:spcAft>
                <a:spcPts val="0"/>
              </a:spcAft>
              <a:buSzPct val="100000"/>
            </a:pPr>
            <a:r>
              <a:rPr lang="en"/>
              <a:t>Dwellings did not have a lock</a:t>
            </a:r>
          </a:p>
          <a:p>
            <a:pPr marL="457200" lvl="0" indent="-317500" rtl="0">
              <a:spcBef>
                <a:spcPts val="0"/>
              </a:spcBef>
              <a:spcAft>
                <a:spcPts val="0"/>
              </a:spcAft>
              <a:buSzPct val="100000"/>
            </a:pPr>
            <a:r>
              <a:rPr lang="en"/>
              <a:t>Poor Lighting at night</a:t>
            </a:r>
          </a:p>
          <a:p>
            <a:pPr marL="457200" lvl="0" indent="-317500" rtl="0">
              <a:spcBef>
                <a:spcPts val="0"/>
              </a:spcBef>
              <a:spcAft>
                <a:spcPts val="0"/>
              </a:spcAft>
              <a:buSzPct val="100000"/>
            </a:pPr>
            <a:r>
              <a:rPr lang="en"/>
              <a:t>76% of the population are minors</a:t>
            </a:r>
          </a:p>
          <a:p>
            <a:pPr marL="914400" lvl="1" indent="-304800" rtl="0">
              <a:spcBef>
                <a:spcPts val="0"/>
              </a:spcBef>
              <a:buSzPct val="100000"/>
            </a:pPr>
            <a:r>
              <a:rPr lang="en"/>
              <a:t>21% under 5 years old &amp; 55% under 18 years old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pic>
        <p:nvPicPr>
          <p:cNvPr id="837" name="Shape 837" descr="Tents set up in a Rohingya refugee camp"/>
          <p:cNvPicPr preferRelativeResize="0"/>
          <p:nvPr/>
        </p:nvPicPr>
        <p:blipFill>
          <a:blip r:embed="rId3">
            <a:alphaModFix/>
          </a:blip>
          <a:stretch>
            <a:fillRect/>
          </a:stretch>
        </p:blipFill>
        <p:spPr>
          <a:xfrm>
            <a:off x="0" y="0"/>
            <a:ext cx="5279975" cy="5143500"/>
          </a:xfrm>
          <a:prstGeom prst="rect">
            <a:avLst/>
          </a:prstGeom>
          <a:noFill/>
          <a:ln>
            <a:noFill/>
          </a:ln>
        </p:spPr>
      </p:pic>
      <p:sp>
        <p:nvSpPr>
          <p:cNvPr id="838" name="Shape 838"/>
          <p:cNvSpPr txBox="1">
            <a:spLocks noGrp="1"/>
          </p:cNvSpPr>
          <p:nvPr>
            <p:ph type="body" idx="1"/>
          </p:nvPr>
        </p:nvSpPr>
        <p:spPr>
          <a:xfrm>
            <a:off x="5438775" y="509850"/>
            <a:ext cx="3552300" cy="4123800"/>
          </a:xfrm>
          <a:prstGeom prst="rect">
            <a:avLst/>
          </a:prstGeom>
        </p:spPr>
        <p:txBody>
          <a:bodyPr wrap="square" lIns="91425" tIns="91425" rIns="91425" bIns="91425" anchor="t" anchorCtr="0">
            <a:noAutofit/>
          </a:bodyPr>
          <a:lstStyle/>
          <a:p>
            <a:pPr lvl="0">
              <a:spcBef>
                <a:spcPts val="0"/>
              </a:spcBef>
              <a:buNone/>
            </a:pPr>
            <a:r>
              <a:rPr lang="en" b="1">
                <a:solidFill>
                  <a:srgbClr val="000000"/>
                </a:solidFill>
              </a:rPr>
              <a:t>How do we protect women and children from violence that occurs behind closed doors?</a:t>
            </a:r>
          </a:p>
          <a:p>
            <a:pPr marL="457200" lvl="0" indent="-342900" rtl="0">
              <a:spcBef>
                <a:spcPts val="0"/>
              </a:spcBef>
              <a:spcAft>
                <a:spcPts val="0"/>
              </a:spcAft>
              <a:buClr>
                <a:srgbClr val="000000"/>
              </a:buClr>
              <a:buSzPct val="100000"/>
            </a:pPr>
            <a:r>
              <a:rPr lang="en" b="1">
                <a:solidFill>
                  <a:srgbClr val="000000"/>
                </a:solidFill>
              </a:rPr>
              <a:t>Report the event </a:t>
            </a:r>
          </a:p>
          <a:p>
            <a:pPr marL="457200" lvl="0" indent="-342900" rtl="0">
              <a:spcBef>
                <a:spcPts val="0"/>
              </a:spcBef>
              <a:spcAft>
                <a:spcPts val="0"/>
              </a:spcAft>
              <a:buClr>
                <a:srgbClr val="000000"/>
              </a:buClr>
              <a:buSzPct val="100000"/>
            </a:pPr>
            <a:r>
              <a:rPr lang="en" b="1">
                <a:solidFill>
                  <a:srgbClr val="000000"/>
                </a:solidFill>
              </a:rPr>
              <a:t>Encourage survivors to seek help from local NGOs</a:t>
            </a:r>
          </a:p>
          <a:p>
            <a:pPr marL="457200" lvl="0" indent="-342900" rtl="0">
              <a:spcBef>
                <a:spcPts val="0"/>
              </a:spcBef>
              <a:spcAft>
                <a:spcPts val="0"/>
              </a:spcAft>
              <a:buClr>
                <a:srgbClr val="000000"/>
              </a:buClr>
              <a:buSzPct val="100000"/>
            </a:pPr>
            <a:r>
              <a:rPr lang="en" b="1">
                <a:solidFill>
                  <a:srgbClr val="000000"/>
                </a:solidFill>
              </a:rPr>
              <a:t>Speak out against GBV </a:t>
            </a:r>
          </a:p>
          <a:p>
            <a:pPr marL="457200" lvl="0" indent="-342900" rtl="0">
              <a:spcBef>
                <a:spcPts val="0"/>
              </a:spcBef>
              <a:buClr>
                <a:srgbClr val="000000"/>
              </a:buClr>
              <a:buSzPct val="100000"/>
            </a:pPr>
            <a:r>
              <a:rPr lang="en" b="1">
                <a:solidFill>
                  <a:srgbClr val="000000"/>
                </a:solidFill>
              </a:rPr>
              <a:t>Education</a:t>
            </a:r>
          </a:p>
          <a:p>
            <a:pPr lvl="0">
              <a:spcBef>
                <a:spcPts val="0"/>
              </a:spcBef>
              <a:buNone/>
            </a:pPr>
            <a:r>
              <a:rPr lang="en" b="1">
                <a:solidFill>
                  <a:srgbClr val="000000"/>
                </a:solidFill>
              </a:rPr>
              <a:t>UNICEF in Lebanon: </a:t>
            </a:r>
            <a:r>
              <a:rPr lang="en">
                <a:solidFill>
                  <a:schemeClr val="dk1"/>
                </a:solidFill>
                <a:highlight>
                  <a:srgbClr val="FFFFFF"/>
                </a:highlight>
              </a:rPr>
              <a:t>Sexual and Gender Based Violence Task Force</a:t>
            </a:r>
          </a:p>
          <a:p>
            <a:pPr lvl="0">
              <a:spcBef>
                <a:spcPts val="0"/>
              </a:spcBef>
              <a:buNone/>
            </a:pPr>
            <a:endParaRPr b="1">
              <a:solidFill>
                <a:srgbClr val="000000"/>
              </a:solidFill>
            </a:endParaRPr>
          </a:p>
        </p:txBody>
      </p:sp>
      <p:sp>
        <p:nvSpPr>
          <p:cNvPr id="839" name="Shape 839"/>
          <p:cNvSpPr txBox="1">
            <a:spLocks noGrp="1"/>
          </p:cNvSpPr>
          <p:nvPr>
            <p:ph type="title"/>
          </p:nvPr>
        </p:nvSpPr>
        <p:spPr>
          <a:xfrm>
            <a:off x="126425" y="114175"/>
            <a:ext cx="3552300" cy="785700"/>
          </a:xfrm>
          <a:prstGeom prst="rect">
            <a:avLst/>
          </a:prstGeom>
        </p:spPr>
        <p:txBody>
          <a:bodyPr wrap="square" lIns="91425" tIns="91425" rIns="91425" bIns="91425" anchor="t" anchorCtr="0">
            <a:noAutofit/>
          </a:bodyPr>
          <a:lstStyle/>
          <a:p>
            <a:pPr lvl="0">
              <a:spcBef>
                <a:spcPts val="0"/>
              </a:spcBef>
              <a:buNone/>
            </a:pPr>
            <a:r>
              <a:rPr lang="en" sz="4800">
                <a:solidFill>
                  <a:srgbClr val="FFFFFF"/>
                </a:solidFill>
              </a:rPr>
              <a:t>Protection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Shape 844"/>
          <p:cNvSpPr txBox="1">
            <a:spLocks noGrp="1"/>
          </p:cNvSpPr>
          <p:nvPr>
            <p:ph type="title"/>
          </p:nvPr>
        </p:nvSpPr>
        <p:spPr>
          <a:xfrm>
            <a:off x="332325" y="1096874"/>
            <a:ext cx="4339200" cy="2949900"/>
          </a:xfrm>
          <a:prstGeom prst="rect">
            <a:avLst/>
          </a:prstGeom>
        </p:spPr>
        <p:txBody>
          <a:bodyPr wrap="square" lIns="91425" tIns="91425" rIns="91425" bIns="91425" anchor="ctr" anchorCtr="0">
            <a:noAutofit/>
          </a:bodyPr>
          <a:lstStyle/>
          <a:p>
            <a:pPr lvl="0">
              <a:spcBef>
                <a:spcPts val="0"/>
              </a:spcBef>
              <a:buNone/>
            </a:pPr>
            <a:r>
              <a:rPr lang="en"/>
              <a:t>Barriers to Implement Methods of Protection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Shape 849"/>
          <p:cNvSpPr txBox="1">
            <a:spLocks noGrp="1"/>
          </p:cNvSpPr>
          <p:nvPr>
            <p:ph type="title"/>
          </p:nvPr>
        </p:nvSpPr>
        <p:spPr>
          <a:xfrm>
            <a:off x="574350" y="576900"/>
            <a:ext cx="2917200" cy="3996000"/>
          </a:xfrm>
          <a:prstGeom prst="rect">
            <a:avLst/>
          </a:prstGeom>
        </p:spPr>
        <p:txBody>
          <a:bodyPr wrap="square" lIns="91425" tIns="91425" rIns="91425" bIns="91425" anchor="t" anchorCtr="0">
            <a:noAutofit/>
          </a:bodyPr>
          <a:lstStyle/>
          <a:p>
            <a:pPr lvl="0">
              <a:spcBef>
                <a:spcPts val="0"/>
              </a:spcBef>
              <a:buNone/>
            </a:pPr>
            <a:r>
              <a:rPr lang="en"/>
              <a:t>Cultural &amp; Religious      Barriers </a:t>
            </a:r>
          </a:p>
        </p:txBody>
      </p:sp>
      <p:sp>
        <p:nvSpPr>
          <p:cNvPr id="850" name="Shape 850"/>
          <p:cNvSpPr txBox="1">
            <a:spLocks noGrp="1"/>
          </p:cNvSpPr>
          <p:nvPr>
            <p:ph type="body" idx="1"/>
          </p:nvPr>
        </p:nvSpPr>
        <p:spPr>
          <a:xfrm>
            <a:off x="4083400" y="331550"/>
            <a:ext cx="4737900" cy="4476000"/>
          </a:xfrm>
          <a:prstGeom prst="rect">
            <a:avLst/>
          </a:prstGeom>
        </p:spPr>
        <p:txBody>
          <a:bodyPr wrap="square" lIns="91425" tIns="91425" rIns="91425" bIns="91425" anchor="t" anchorCtr="0">
            <a:noAutofit/>
          </a:bodyPr>
          <a:lstStyle/>
          <a:p>
            <a:pPr lvl="0">
              <a:spcBef>
                <a:spcPts val="0"/>
              </a:spcBef>
              <a:buNone/>
            </a:pPr>
            <a:r>
              <a:rPr lang="en" sz="3000"/>
              <a:t>Reporting Is Inappropriate</a:t>
            </a:r>
            <a:r>
              <a:rPr lang="en" sz="3900"/>
              <a:t>  </a:t>
            </a:r>
          </a:p>
          <a:p>
            <a:pPr lvl="0">
              <a:spcBef>
                <a:spcPts val="0"/>
              </a:spcBef>
              <a:buNone/>
            </a:pPr>
            <a:r>
              <a:rPr lang="en" sz="2000"/>
              <a:t>Victims of sexual violence are not exactly seen as victims. </a:t>
            </a:r>
          </a:p>
          <a:p>
            <a:pPr lvl="0">
              <a:spcBef>
                <a:spcPts val="0"/>
              </a:spcBef>
              <a:buNone/>
            </a:pPr>
            <a:r>
              <a:rPr lang="en" sz="2000"/>
              <a:t>It is culturally inappropriate to report incidents of sexual violence. </a:t>
            </a:r>
          </a:p>
          <a:p>
            <a:pPr lvl="0">
              <a:spcBef>
                <a:spcPts val="0"/>
              </a:spcBef>
              <a:buClr>
                <a:schemeClr val="dk1"/>
              </a:buClr>
              <a:buSzPct val="55000"/>
              <a:buFont typeface="Arial"/>
              <a:buNone/>
            </a:pPr>
            <a:r>
              <a:rPr lang="en" sz="2000"/>
              <a:t>Screaming is “Haram” (sinful)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Shape 855"/>
          <p:cNvSpPr txBox="1">
            <a:spLocks noGrp="1"/>
          </p:cNvSpPr>
          <p:nvPr>
            <p:ph type="title"/>
          </p:nvPr>
        </p:nvSpPr>
        <p:spPr>
          <a:xfrm>
            <a:off x="574350" y="576900"/>
            <a:ext cx="2917200" cy="3996000"/>
          </a:xfrm>
          <a:prstGeom prst="rect">
            <a:avLst/>
          </a:prstGeom>
        </p:spPr>
        <p:txBody>
          <a:bodyPr wrap="square" lIns="91425" tIns="91425" rIns="91425" bIns="91425" anchor="t" anchorCtr="0">
            <a:noAutofit/>
          </a:bodyPr>
          <a:lstStyle/>
          <a:p>
            <a:pPr lvl="0">
              <a:spcBef>
                <a:spcPts val="0"/>
              </a:spcBef>
              <a:buNone/>
            </a:pPr>
            <a:r>
              <a:rPr lang="en">
                <a:solidFill>
                  <a:schemeClr val="lt1"/>
                </a:solidFill>
              </a:rPr>
              <a:t>Cultural &amp; Religious      Barriers </a:t>
            </a:r>
          </a:p>
        </p:txBody>
      </p:sp>
      <p:sp>
        <p:nvSpPr>
          <p:cNvPr id="856" name="Shape 856"/>
          <p:cNvSpPr txBox="1">
            <a:spLocks noGrp="1"/>
          </p:cNvSpPr>
          <p:nvPr>
            <p:ph type="body" idx="1"/>
          </p:nvPr>
        </p:nvSpPr>
        <p:spPr>
          <a:xfrm>
            <a:off x="4057225" y="331550"/>
            <a:ext cx="4764000" cy="4502100"/>
          </a:xfrm>
          <a:prstGeom prst="rect">
            <a:avLst/>
          </a:prstGeom>
        </p:spPr>
        <p:txBody>
          <a:bodyPr wrap="square" lIns="91425" tIns="91425" rIns="91425" bIns="91425" anchor="t" anchorCtr="0">
            <a:noAutofit/>
          </a:bodyPr>
          <a:lstStyle/>
          <a:p>
            <a:pPr lvl="0">
              <a:spcBef>
                <a:spcPts val="0"/>
              </a:spcBef>
              <a:buNone/>
            </a:pPr>
            <a:r>
              <a:rPr lang="en" sz="3000" b="1"/>
              <a:t>Lack of Trust </a:t>
            </a:r>
          </a:p>
          <a:p>
            <a:pPr lvl="0" algn="ctr" rtl="0">
              <a:spcBef>
                <a:spcPts val="0"/>
              </a:spcBef>
              <a:buNone/>
            </a:pPr>
            <a:r>
              <a:rPr lang="en" sz="1800"/>
              <a:t>"Haitians are very private people, and it was very difficult to get women to talk about it, they would come in with complaints of symptoms of a vaginal infection or UTI, but with a lot of digging, we would find out they had been raped. Women were also reluctant to speak because most of our translators were men. You can't get a reliable history that way."</a:t>
            </a:r>
          </a:p>
          <a:p>
            <a:pPr lvl="0">
              <a:spcBef>
                <a:spcPts val="0"/>
              </a:spcBef>
              <a:buNone/>
            </a:pPr>
            <a:endParaRPr sz="3000" b="1"/>
          </a:p>
          <a:p>
            <a:pPr lvl="0">
              <a:spcBef>
                <a:spcPts val="0"/>
              </a:spcBef>
              <a:buNone/>
            </a:pPr>
            <a:endParaRPr sz="20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Shape 861"/>
          <p:cNvSpPr txBox="1">
            <a:spLocks noGrp="1"/>
          </p:cNvSpPr>
          <p:nvPr>
            <p:ph type="title"/>
          </p:nvPr>
        </p:nvSpPr>
        <p:spPr>
          <a:xfrm>
            <a:off x="574350" y="576900"/>
            <a:ext cx="2917200" cy="3996000"/>
          </a:xfrm>
          <a:prstGeom prst="rect">
            <a:avLst/>
          </a:prstGeom>
        </p:spPr>
        <p:txBody>
          <a:bodyPr wrap="square" lIns="91425" tIns="91425" rIns="91425" bIns="91425" anchor="t" anchorCtr="0">
            <a:noAutofit/>
          </a:bodyPr>
          <a:lstStyle/>
          <a:p>
            <a:pPr lvl="0">
              <a:spcBef>
                <a:spcPts val="0"/>
              </a:spcBef>
              <a:buClr>
                <a:schemeClr val="dk1"/>
              </a:buClr>
              <a:buSzPct val="31428"/>
              <a:buFont typeface="Arial"/>
              <a:buNone/>
            </a:pPr>
            <a:r>
              <a:rPr lang="en">
                <a:solidFill>
                  <a:schemeClr val="lt1"/>
                </a:solidFill>
              </a:rPr>
              <a:t>Cultural &amp; Religious      Barriers</a:t>
            </a:r>
          </a:p>
        </p:txBody>
      </p:sp>
      <p:sp>
        <p:nvSpPr>
          <p:cNvPr id="862" name="Shape 862"/>
          <p:cNvSpPr txBox="1">
            <a:spLocks noGrp="1"/>
          </p:cNvSpPr>
          <p:nvPr>
            <p:ph type="body" idx="1"/>
          </p:nvPr>
        </p:nvSpPr>
        <p:spPr>
          <a:xfrm>
            <a:off x="4083400" y="305375"/>
            <a:ext cx="4711500" cy="4528500"/>
          </a:xfrm>
          <a:prstGeom prst="rect">
            <a:avLst/>
          </a:prstGeom>
        </p:spPr>
        <p:txBody>
          <a:bodyPr wrap="square" lIns="91425" tIns="91425" rIns="91425" bIns="91425" anchor="t" anchorCtr="0">
            <a:noAutofit/>
          </a:bodyPr>
          <a:lstStyle/>
          <a:p>
            <a:pPr lvl="0">
              <a:spcBef>
                <a:spcPts val="0"/>
              </a:spcBef>
              <a:buNone/>
            </a:pPr>
            <a:r>
              <a:rPr lang="en" sz="2500" b="1"/>
              <a:t>Tolerance of Sexual Violence</a:t>
            </a:r>
          </a:p>
          <a:p>
            <a:pPr lvl="0">
              <a:spcBef>
                <a:spcPts val="0"/>
              </a:spcBef>
              <a:buNone/>
            </a:pPr>
            <a:r>
              <a:rPr lang="en" sz="2000" b="1"/>
              <a:t>Boys will be boys!</a:t>
            </a:r>
          </a:p>
          <a:p>
            <a:pPr lvl="0">
              <a:spcBef>
                <a:spcPts val="0"/>
              </a:spcBef>
              <a:buNone/>
            </a:pPr>
            <a:r>
              <a:rPr lang="en" sz="1800"/>
              <a:t>For refugee women and children living in camps, violence has become a normalized part of life. </a:t>
            </a:r>
          </a:p>
          <a:p>
            <a:pPr lvl="0">
              <a:spcBef>
                <a:spcPts val="0"/>
              </a:spcBef>
              <a:buNone/>
            </a:pPr>
            <a:r>
              <a:rPr lang="en" sz="1800"/>
              <a:t>Violence is an outlet. </a:t>
            </a:r>
          </a:p>
          <a:p>
            <a:pPr lvl="0">
              <a:spcBef>
                <a:spcPts val="0"/>
              </a:spcBef>
              <a:buNone/>
            </a:pPr>
            <a:r>
              <a:rPr lang="en" sz="1800"/>
              <a:t>“Better for me to bear his anger than the broader community” (refugee woman from a camp in Lebanon).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Shape 867"/>
          <p:cNvSpPr txBox="1">
            <a:spLocks noGrp="1"/>
          </p:cNvSpPr>
          <p:nvPr>
            <p:ph type="title"/>
          </p:nvPr>
        </p:nvSpPr>
        <p:spPr>
          <a:xfrm>
            <a:off x="574350" y="576900"/>
            <a:ext cx="2917200" cy="3996000"/>
          </a:xfrm>
          <a:prstGeom prst="rect">
            <a:avLst/>
          </a:prstGeom>
        </p:spPr>
        <p:txBody>
          <a:bodyPr wrap="square" lIns="91425" tIns="91425" rIns="91425" bIns="91425" anchor="t" anchorCtr="0">
            <a:noAutofit/>
          </a:bodyPr>
          <a:lstStyle/>
          <a:p>
            <a:pPr lvl="0">
              <a:spcBef>
                <a:spcPts val="0"/>
              </a:spcBef>
              <a:buClr>
                <a:schemeClr val="dk1"/>
              </a:buClr>
              <a:buSzPct val="31428"/>
              <a:buFont typeface="Arial"/>
              <a:buNone/>
            </a:pPr>
            <a:r>
              <a:rPr lang="en">
                <a:solidFill>
                  <a:schemeClr val="lt1"/>
                </a:solidFill>
              </a:rPr>
              <a:t>Cultural &amp; Religious      Barriers</a:t>
            </a:r>
          </a:p>
          <a:p>
            <a:pPr lvl="0">
              <a:spcBef>
                <a:spcPts val="0"/>
              </a:spcBef>
              <a:buNone/>
            </a:pPr>
            <a:endParaRPr/>
          </a:p>
        </p:txBody>
      </p:sp>
      <p:sp>
        <p:nvSpPr>
          <p:cNvPr id="868" name="Shape 868"/>
          <p:cNvSpPr txBox="1">
            <a:spLocks noGrp="1"/>
          </p:cNvSpPr>
          <p:nvPr>
            <p:ph type="body" idx="1"/>
          </p:nvPr>
        </p:nvSpPr>
        <p:spPr>
          <a:xfrm>
            <a:off x="4057225" y="305375"/>
            <a:ext cx="4764000" cy="4528500"/>
          </a:xfrm>
          <a:prstGeom prst="rect">
            <a:avLst/>
          </a:prstGeom>
        </p:spPr>
        <p:txBody>
          <a:bodyPr wrap="square" lIns="91425" tIns="91425" rIns="91425" bIns="91425" anchor="t" anchorCtr="0">
            <a:noAutofit/>
          </a:bodyPr>
          <a:lstStyle/>
          <a:p>
            <a:pPr lvl="0">
              <a:spcBef>
                <a:spcPts val="0"/>
              </a:spcBef>
              <a:buNone/>
            </a:pPr>
            <a:r>
              <a:rPr lang="en" sz="3100" b="1"/>
              <a:t>Forced &amp; Child Marriage </a:t>
            </a:r>
          </a:p>
          <a:p>
            <a:pPr lvl="0">
              <a:spcBef>
                <a:spcPts val="0"/>
              </a:spcBef>
              <a:buNone/>
            </a:pPr>
            <a:r>
              <a:rPr lang="en" sz="2100"/>
              <a:t>An opportunity to keep their daughters safe, to protect family honor, and to get out of poverty given their limited economic options. </a:t>
            </a:r>
          </a:p>
          <a:p>
            <a:pPr lvl="0">
              <a:spcBef>
                <a:spcPts val="0"/>
              </a:spcBef>
              <a:buNone/>
            </a:pPr>
            <a:endParaRPr sz="2100"/>
          </a:p>
          <a:p>
            <a:pPr lvl="0">
              <a:spcBef>
                <a:spcPts val="0"/>
              </a:spcBef>
              <a:buClr>
                <a:schemeClr val="dk1"/>
              </a:buClr>
              <a:buSzPct val="52380"/>
              <a:buFont typeface="Arial"/>
              <a:buNone/>
            </a:pPr>
            <a:r>
              <a:rPr lang="en" sz="2100"/>
              <a:t>Forced and child marriage is not seen as a form of violence.</a:t>
            </a:r>
          </a:p>
          <a:p>
            <a:pPr lvl="0">
              <a:spcBef>
                <a:spcPts val="0"/>
              </a:spcBef>
              <a:buNone/>
            </a:pPr>
            <a:endParaRPr sz="3100" b="1"/>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Shape 873"/>
          <p:cNvSpPr txBox="1">
            <a:spLocks noGrp="1"/>
          </p:cNvSpPr>
          <p:nvPr>
            <p:ph type="title"/>
          </p:nvPr>
        </p:nvSpPr>
        <p:spPr>
          <a:xfrm>
            <a:off x="3868225" y="406900"/>
            <a:ext cx="4482600" cy="1537200"/>
          </a:xfrm>
          <a:prstGeom prst="rect">
            <a:avLst/>
          </a:prstGeom>
        </p:spPr>
        <p:txBody>
          <a:bodyPr wrap="square" lIns="91425" tIns="91425" rIns="91425" bIns="91425" anchor="b" anchorCtr="0">
            <a:noAutofit/>
          </a:bodyPr>
          <a:lstStyle/>
          <a:p>
            <a:pPr lvl="0">
              <a:spcBef>
                <a:spcPts val="0"/>
              </a:spcBef>
              <a:buNone/>
            </a:pPr>
            <a:r>
              <a:rPr lang="en"/>
              <a:t>Broken Reporting System </a:t>
            </a:r>
          </a:p>
        </p:txBody>
      </p:sp>
      <p:sp>
        <p:nvSpPr>
          <p:cNvPr id="874" name="Shape 874"/>
          <p:cNvSpPr txBox="1">
            <a:spLocks noGrp="1"/>
          </p:cNvSpPr>
          <p:nvPr>
            <p:ph type="body" idx="1"/>
          </p:nvPr>
        </p:nvSpPr>
        <p:spPr>
          <a:xfrm>
            <a:off x="3868318" y="2053723"/>
            <a:ext cx="4482600" cy="2378100"/>
          </a:xfrm>
          <a:prstGeom prst="rect">
            <a:avLst/>
          </a:prstGeom>
        </p:spPr>
        <p:txBody>
          <a:bodyPr wrap="square" lIns="91425" tIns="91425" rIns="91425" bIns="91425" anchor="t" anchorCtr="0">
            <a:noAutofit/>
          </a:bodyPr>
          <a:lstStyle/>
          <a:p>
            <a:pPr lvl="0">
              <a:spcBef>
                <a:spcPts val="0"/>
              </a:spcBef>
              <a:buNone/>
            </a:pPr>
            <a:r>
              <a:rPr lang="en"/>
              <a:t>Privacy</a:t>
            </a:r>
          </a:p>
          <a:p>
            <a:pPr lvl="0">
              <a:spcBef>
                <a:spcPts val="0"/>
              </a:spcBef>
              <a:buNone/>
            </a:pPr>
            <a:r>
              <a:rPr lang="en"/>
              <a:t>Repercussions for survivor but NO consequences for perpetrator</a:t>
            </a:r>
          </a:p>
          <a:p>
            <a:pPr lvl="0">
              <a:spcBef>
                <a:spcPts val="0"/>
              </a:spcBef>
              <a:buNone/>
            </a:pPr>
            <a:r>
              <a:rPr lang="en"/>
              <a:t>Lack of trust</a:t>
            </a:r>
          </a:p>
          <a:p>
            <a:pPr lvl="0">
              <a:spcBef>
                <a:spcPts val="0"/>
              </a:spcBef>
              <a:buNone/>
            </a:pPr>
            <a:r>
              <a:rPr lang="en"/>
              <a:t>Women reporting to men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Shape 879"/>
          <p:cNvSpPr txBox="1">
            <a:spLocks noGrp="1"/>
          </p:cNvSpPr>
          <p:nvPr>
            <p:ph type="ctrTitle"/>
          </p:nvPr>
        </p:nvSpPr>
        <p:spPr>
          <a:xfrm>
            <a:off x="311700" y="1957350"/>
            <a:ext cx="8520600" cy="1228800"/>
          </a:xfrm>
          <a:prstGeom prst="rect">
            <a:avLst/>
          </a:prstGeom>
        </p:spPr>
        <p:txBody>
          <a:bodyPr wrap="square" lIns="91425" tIns="91425" rIns="91425" bIns="91425" anchor="ctr" anchorCtr="0">
            <a:noAutofit/>
          </a:bodyPr>
          <a:lstStyle/>
          <a:p>
            <a:pPr lvl="0">
              <a:spcBef>
                <a:spcPts val="0"/>
              </a:spcBef>
              <a:buNone/>
            </a:pPr>
            <a:r>
              <a:rPr lang="en"/>
              <a:t>Lack of Prevention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Shape 667"/>
          <p:cNvSpPr txBox="1">
            <a:spLocks noGrp="1"/>
          </p:cNvSpPr>
          <p:nvPr>
            <p:ph type="title"/>
          </p:nvPr>
        </p:nvSpPr>
        <p:spPr>
          <a:xfrm>
            <a:off x="308775" y="770525"/>
            <a:ext cx="2866800" cy="3753600"/>
          </a:xfrm>
          <a:prstGeom prst="rect">
            <a:avLst/>
          </a:prstGeom>
        </p:spPr>
        <p:txBody>
          <a:bodyPr wrap="square" lIns="91425" tIns="91425" rIns="91425" bIns="91425" anchor="t" anchorCtr="0">
            <a:noAutofit/>
          </a:bodyPr>
          <a:lstStyle/>
          <a:p>
            <a:pPr lvl="0">
              <a:spcBef>
                <a:spcPts val="0"/>
              </a:spcBef>
              <a:buNone/>
            </a:pPr>
            <a:r>
              <a:rPr lang="en"/>
              <a:t>Who Is A Refugee?</a:t>
            </a:r>
          </a:p>
        </p:txBody>
      </p:sp>
      <p:sp>
        <p:nvSpPr>
          <p:cNvPr id="668" name="Shape 668"/>
          <p:cNvSpPr txBox="1">
            <a:spLocks noGrp="1"/>
          </p:cNvSpPr>
          <p:nvPr>
            <p:ph type="body" idx="1"/>
          </p:nvPr>
        </p:nvSpPr>
        <p:spPr>
          <a:xfrm>
            <a:off x="4022850" y="770525"/>
            <a:ext cx="4919400" cy="3811800"/>
          </a:xfrm>
          <a:prstGeom prst="rect">
            <a:avLst/>
          </a:prstGeom>
        </p:spPr>
        <p:txBody>
          <a:bodyPr wrap="square" lIns="91425" tIns="91425" rIns="91425" bIns="91425" anchor="t" anchorCtr="0">
            <a:noAutofit/>
          </a:bodyPr>
          <a:lstStyle/>
          <a:p>
            <a:pPr lvl="0" rtl="0">
              <a:spcBef>
                <a:spcPts val="0"/>
              </a:spcBef>
              <a:buNone/>
            </a:pPr>
            <a:r>
              <a:rPr lang="en"/>
              <a:t>•</a:t>
            </a:r>
            <a:r>
              <a:rPr lang="en" sz="1600"/>
              <a:t>According to the UN Refugee Agency “A refugee is someone who has been forced to flee his or her country because of persecution, war, or violence”.</a:t>
            </a:r>
          </a:p>
          <a:p>
            <a:pPr lvl="0" rtl="0">
              <a:spcBef>
                <a:spcPts val="0"/>
              </a:spcBef>
              <a:buNone/>
            </a:pPr>
            <a:endParaRPr sz="1600"/>
          </a:p>
          <a:p>
            <a:pPr lvl="0" rtl="0">
              <a:spcBef>
                <a:spcPts val="0"/>
              </a:spcBef>
              <a:buNone/>
            </a:pPr>
            <a:r>
              <a:rPr lang="en" sz="1600"/>
              <a:t>•Currently, there are 5,029,562 registered Syrian refugees in several countries such as Turkey, Lebanon, and Jordan. (war)</a:t>
            </a:r>
          </a:p>
          <a:p>
            <a:pPr lvl="0" rtl="0">
              <a:spcBef>
                <a:spcPts val="0"/>
              </a:spcBef>
              <a:buNone/>
            </a:pPr>
            <a:endParaRPr sz="1600"/>
          </a:p>
          <a:p>
            <a:pPr lvl="0" rtl="0">
              <a:spcBef>
                <a:spcPts val="0"/>
              </a:spcBef>
              <a:buNone/>
            </a:pPr>
            <a:r>
              <a:rPr lang="en" sz="1600"/>
              <a:t>•Note: environmental changes do NOT fall under the UN definition.</a:t>
            </a:r>
          </a:p>
          <a:p>
            <a:pPr lvl="0">
              <a:spcBef>
                <a:spcPts val="0"/>
              </a:spcBef>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Shape 884"/>
          <p:cNvSpPr txBox="1">
            <a:spLocks noGrp="1"/>
          </p:cNvSpPr>
          <p:nvPr>
            <p:ph type="ctrTitle"/>
          </p:nvPr>
        </p:nvSpPr>
        <p:spPr>
          <a:xfrm>
            <a:off x="1884750" y="711325"/>
            <a:ext cx="6947700" cy="996000"/>
          </a:xfrm>
          <a:prstGeom prst="rect">
            <a:avLst/>
          </a:prstGeom>
        </p:spPr>
        <p:txBody>
          <a:bodyPr wrap="square" lIns="91425" tIns="91425" rIns="91425" bIns="91425" anchor="b" anchorCtr="0">
            <a:noAutofit/>
          </a:bodyPr>
          <a:lstStyle/>
          <a:p>
            <a:pPr lvl="0">
              <a:spcBef>
                <a:spcPts val="0"/>
              </a:spcBef>
              <a:buNone/>
            </a:pPr>
            <a:r>
              <a:rPr lang="en"/>
              <a:t>Uncoordinated Efforts </a:t>
            </a:r>
          </a:p>
        </p:txBody>
      </p:sp>
      <p:sp>
        <p:nvSpPr>
          <p:cNvPr id="885" name="Shape 885"/>
          <p:cNvSpPr txBox="1">
            <a:spLocks noGrp="1"/>
          </p:cNvSpPr>
          <p:nvPr>
            <p:ph type="body" idx="1"/>
          </p:nvPr>
        </p:nvSpPr>
        <p:spPr>
          <a:xfrm>
            <a:off x="1884750" y="1825575"/>
            <a:ext cx="6947700" cy="2743200"/>
          </a:xfrm>
          <a:prstGeom prst="rect">
            <a:avLst/>
          </a:prstGeom>
        </p:spPr>
        <p:txBody>
          <a:bodyPr wrap="square" lIns="91425" tIns="91425" rIns="91425" bIns="91425" anchor="t" anchorCtr="0">
            <a:noAutofit/>
          </a:bodyPr>
          <a:lstStyle/>
          <a:p>
            <a:pPr lvl="0">
              <a:spcBef>
                <a:spcPts val="0"/>
              </a:spcBef>
              <a:buNone/>
            </a:pPr>
            <a:r>
              <a:rPr lang="en"/>
              <a:t>Bringing in multiple NGO’s can create overlap or leave gaps in services</a:t>
            </a:r>
          </a:p>
          <a:p>
            <a:pPr marL="457200" lvl="0" indent="-330200" rtl="0">
              <a:spcBef>
                <a:spcPts val="0"/>
              </a:spcBef>
              <a:buSzPct val="88888"/>
            </a:pPr>
            <a:r>
              <a:rPr lang="en"/>
              <a:t>Gaps create an unmet need</a:t>
            </a:r>
          </a:p>
          <a:p>
            <a:pPr marL="457200" lvl="0" indent="-330200" rtl="0">
              <a:spcBef>
                <a:spcPts val="0"/>
              </a:spcBef>
              <a:buSzPct val="88888"/>
            </a:pPr>
            <a:r>
              <a:rPr lang="en"/>
              <a:t>Overlap can create tension between NGO’s</a:t>
            </a:r>
          </a:p>
          <a:p>
            <a:pPr marL="457200" lvl="0" indent="-330200" rtl="0">
              <a:spcBef>
                <a:spcPts val="0"/>
              </a:spcBef>
              <a:buSzPct val="88888"/>
            </a:pPr>
            <a:r>
              <a:rPr lang="en"/>
              <a:t>Can lead to misuse of resources and black market trading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pic>
        <p:nvPicPr>
          <p:cNvPr id="890" name="Shape 890"/>
          <p:cNvPicPr preferRelativeResize="0"/>
          <p:nvPr/>
        </p:nvPicPr>
        <p:blipFill rotWithShape="1">
          <a:blip r:embed="rId3">
            <a:alphaModFix amt="60000"/>
          </a:blip>
          <a:srcRect l="27235" r="27235"/>
          <a:stretch/>
        </p:blipFill>
        <p:spPr>
          <a:xfrm>
            <a:off x="0" y="0"/>
            <a:ext cx="3512600" cy="5143497"/>
          </a:xfrm>
          <a:prstGeom prst="rect">
            <a:avLst/>
          </a:prstGeom>
          <a:noFill/>
          <a:ln>
            <a:noFill/>
          </a:ln>
        </p:spPr>
      </p:pic>
      <p:sp>
        <p:nvSpPr>
          <p:cNvPr id="891" name="Shape 891"/>
          <p:cNvSpPr txBox="1">
            <a:spLocks noGrp="1"/>
          </p:cNvSpPr>
          <p:nvPr>
            <p:ph type="title"/>
          </p:nvPr>
        </p:nvSpPr>
        <p:spPr>
          <a:xfrm>
            <a:off x="311700" y="307825"/>
            <a:ext cx="2631900" cy="4316700"/>
          </a:xfrm>
          <a:prstGeom prst="rect">
            <a:avLst/>
          </a:prstGeom>
        </p:spPr>
        <p:txBody>
          <a:bodyPr wrap="square" lIns="91425" tIns="91425" rIns="91425" bIns="91425" anchor="t" anchorCtr="0">
            <a:noAutofit/>
          </a:bodyPr>
          <a:lstStyle/>
          <a:p>
            <a:pPr lvl="0">
              <a:spcBef>
                <a:spcPts val="0"/>
              </a:spcBef>
              <a:buNone/>
            </a:pPr>
            <a:r>
              <a:rPr lang="en"/>
              <a:t>Misuse of Laws</a:t>
            </a:r>
          </a:p>
        </p:txBody>
      </p:sp>
      <p:sp>
        <p:nvSpPr>
          <p:cNvPr id="892" name="Shape 892"/>
          <p:cNvSpPr txBox="1">
            <a:spLocks noGrp="1"/>
          </p:cNvSpPr>
          <p:nvPr>
            <p:ph type="body" idx="1"/>
          </p:nvPr>
        </p:nvSpPr>
        <p:spPr>
          <a:xfrm>
            <a:off x="4011825" y="364950"/>
            <a:ext cx="4850400" cy="4259700"/>
          </a:xfrm>
          <a:prstGeom prst="rect">
            <a:avLst/>
          </a:prstGeom>
        </p:spPr>
        <p:txBody>
          <a:bodyPr wrap="square" lIns="91425" tIns="91425" rIns="91425" bIns="91425" anchor="t" anchorCtr="0">
            <a:noAutofit/>
          </a:bodyPr>
          <a:lstStyle/>
          <a:p>
            <a:pPr lvl="0">
              <a:spcBef>
                <a:spcPts val="0"/>
              </a:spcBef>
              <a:buNone/>
            </a:pPr>
            <a:r>
              <a:rPr lang="en"/>
              <a:t>One example is reflected in the increase of unaccompanied children:</a:t>
            </a:r>
          </a:p>
          <a:p>
            <a:pPr lvl="0">
              <a:spcBef>
                <a:spcPts val="0"/>
              </a:spcBef>
              <a:buNone/>
            </a:pPr>
            <a:r>
              <a:rPr lang="en"/>
              <a:t>2010= 66,000 …. Now? 2016= 300,000 (100,000 trying to cross Mexico border, 200,000 applied for asylum in over 80 different countries) </a:t>
            </a:r>
          </a:p>
          <a:p>
            <a:pPr lvl="0">
              <a:spcBef>
                <a:spcPts val="0"/>
              </a:spcBef>
              <a:buNone/>
            </a:pPr>
            <a:r>
              <a:rPr lang="en"/>
              <a:t>According to UNICEF, the data is incomplete. </a:t>
            </a:r>
          </a:p>
          <a:p>
            <a:pPr lvl="0">
              <a:spcBef>
                <a:spcPts val="0"/>
              </a:spcBef>
              <a:buNone/>
            </a:pPr>
            <a:r>
              <a:rPr lang="en"/>
              <a:t>Why are the numbers increasing? Policies. Desperation. Increase of Violence. Etc...</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pic>
        <p:nvPicPr>
          <p:cNvPr id="897" name="Shape 897"/>
          <p:cNvPicPr preferRelativeResize="0"/>
          <p:nvPr/>
        </p:nvPicPr>
        <p:blipFill rotWithShape="1">
          <a:blip r:embed="rId3">
            <a:alphaModFix/>
          </a:blip>
          <a:srcRect l="10747" r="10747"/>
          <a:stretch/>
        </p:blipFill>
        <p:spPr>
          <a:xfrm>
            <a:off x="3047650" y="0"/>
            <a:ext cx="6096350" cy="5143500"/>
          </a:xfrm>
          <a:prstGeom prst="rect">
            <a:avLst/>
          </a:prstGeom>
          <a:noFill/>
          <a:ln>
            <a:noFill/>
          </a:ln>
        </p:spPr>
      </p:pic>
      <p:sp>
        <p:nvSpPr>
          <p:cNvPr id="898" name="Shape 898"/>
          <p:cNvSpPr txBox="1">
            <a:spLocks noGrp="1"/>
          </p:cNvSpPr>
          <p:nvPr>
            <p:ph type="title"/>
          </p:nvPr>
        </p:nvSpPr>
        <p:spPr>
          <a:xfrm>
            <a:off x="185350" y="352000"/>
            <a:ext cx="2683200" cy="4078800"/>
          </a:xfrm>
          <a:prstGeom prst="rect">
            <a:avLst/>
          </a:prstGeom>
        </p:spPr>
        <p:txBody>
          <a:bodyPr wrap="square" lIns="91425" tIns="91425" rIns="91425" bIns="91425" anchor="t" anchorCtr="0">
            <a:noAutofit/>
          </a:bodyPr>
          <a:lstStyle/>
          <a:p>
            <a:pPr lvl="0">
              <a:spcBef>
                <a:spcPts val="0"/>
              </a:spcBef>
              <a:buClr>
                <a:schemeClr val="dk1"/>
              </a:buClr>
              <a:buSzPct val="28205"/>
              <a:buFont typeface="Arial"/>
              <a:buNone/>
            </a:pPr>
            <a:r>
              <a:rPr lang="en" b="0"/>
              <a:t>Children Raising</a:t>
            </a:r>
          </a:p>
          <a:p>
            <a:pPr lvl="0" rtl="0">
              <a:spcBef>
                <a:spcPts val="0"/>
              </a:spcBef>
              <a:buClr>
                <a:schemeClr val="dk1"/>
              </a:buClr>
              <a:buSzPct val="28205"/>
              <a:buFont typeface="Arial"/>
              <a:buNone/>
            </a:pPr>
            <a:r>
              <a:rPr lang="en" b="0"/>
              <a:t>Children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Shape 903"/>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lvl="0">
              <a:spcBef>
                <a:spcPts val="0"/>
              </a:spcBef>
              <a:buNone/>
            </a:pPr>
            <a:endParaRPr/>
          </a:p>
        </p:txBody>
      </p:sp>
      <p:sp>
        <p:nvSpPr>
          <p:cNvPr id="904" name="Shape 904"/>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lvl="0">
              <a:spcBef>
                <a:spcPts val="0"/>
              </a:spcBef>
              <a:buNone/>
            </a:pPr>
            <a:endParaRPr/>
          </a:p>
        </p:txBody>
      </p:sp>
      <p:pic>
        <p:nvPicPr>
          <p:cNvPr id="905" name="Shape 905"/>
          <p:cNvPicPr preferRelativeResize="0"/>
          <p:nvPr/>
        </p:nvPicPr>
        <p:blipFill>
          <a:blip r:embed="rId3">
            <a:alphaModFix/>
          </a:blip>
          <a:stretch>
            <a:fillRect/>
          </a:stretch>
        </p:blipFill>
        <p:spPr>
          <a:xfrm>
            <a:off x="0" y="0"/>
            <a:ext cx="9144001" cy="5143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Shape 910"/>
          <p:cNvSpPr txBox="1">
            <a:spLocks noGrp="1"/>
          </p:cNvSpPr>
          <p:nvPr>
            <p:ph type="title"/>
          </p:nvPr>
        </p:nvSpPr>
        <p:spPr>
          <a:xfrm>
            <a:off x="3019425" y="1662150"/>
            <a:ext cx="3105300" cy="1819200"/>
          </a:xfrm>
          <a:prstGeom prst="rect">
            <a:avLst/>
          </a:prstGeom>
        </p:spPr>
        <p:txBody>
          <a:bodyPr wrap="square" lIns="91425" tIns="91425" rIns="91425" bIns="91425" anchor="ctr" anchorCtr="0">
            <a:noAutofit/>
          </a:bodyPr>
          <a:lstStyle/>
          <a:p>
            <a:pPr lvl="0">
              <a:spcBef>
                <a:spcPts val="0"/>
              </a:spcBef>
              <a:buNone/>
            </a:pPr>
            <a:r>
              <a:rPr lang="en"/>
              <a:t>Stories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Shape 915"/>
          <p:cNvSpPr txBox="1">
            <a:spLocks noGrp="1"/>
          </p:cNvSpPr>
          <p:nvPr>
            <p:ph type="title"/>
          </p:nvPr>
        </p:nvSpPr>
        <p:spPr>
          <a:xfrm>
            <a:off x="330375" y="280745"/>
            <a:ext cx="6458400" cy="735600"/>
          </a:xfrm>
          <a:prstGeom prst="rect">
            <a:avLst/>
          </a:prstGeom>
        </p:spPr>
        <p:txBody>
          <a:bodyPr wrap="square" lIns="91425" tIns="91425" rIns="91425" bIns="91425" anchor="b" anchorCtr="0">
            <a:noAutofit/>
          </a:bodyPr>
          <a:lstStyle/>
          <a:p>
            <a:pPr lvl="0">
              <a:spcBef>
                <a:spcPts val="0"/>
              </a:spcBef>
              <a:buNone/>
            </a:pPr>
            <a:r>
              <a:rPr lang="en"/>
              <a:t>The Perfect Refugee Camp</a:t>
            </a:r>
          </a:p>
        </p:txBody>
      </p:sp>
      <p:sp>
        <p:nvSpPr>
          <p:cNvPr id="916" name="Shape 916"/>
          <p:cNvSpPr txBox="1">
            <a:spLocks noGrp="1"/>
          </p:cNvSpPr>
          <p:nvPr>
            <p:ph type="body" idx="1"/>
          </p:nvPr>
        </p:nvSpPr>
        <p:spPr>
          <a:xfrm>
            <a:off x="330375" y="1016350"/>
            <a:ext cx="3459600" cy="3896700"/>
          </a:xfrm>
          <a:prstGeom prst="rect">
            <a:avLst/>
          </a:prstGeom>
        </p:spPr>
        <p:txBody>
          <a:bodyPr wrap="square" lIns="91425" tIns="91425" rIns="91425" bIns="91425" anchor="t" anchorCtr="0">
            <a:noAutofit/>
          </a:bodyPr>
          <a:lstStyle/>
          <a:p>
            <a:pPr lvl="0">
              <a:spcBef>
                <a:spcPts val="0"/>
              </a:spcBef>
              <a:buNone/>
            </a:pPr>
            <a:r>
              <a:rPr lang="en">
                <a:solidFill>
                  <a:srgbClr val="000000"/>
                </a:solidFill>
              </a:rPr>
              <a:t>Kilis Camp</a:t>
            </a:r>
          </a:p>
          <a:p>
            <a:pPr marL="457200" lvl="0" indent="-330200" rtl="0">
              <a:spcBef>
                <a:spcPts val="0"/>
              </a:spcBef>
              <a:spcAft>
                <a:spcPts val="0"/>
              </a:spcAft>
              <a:buClr>
                <a:srgbClr val="000000"/>
              </a:buClr>
              <a:buSzPct val="100000"/>
            </a:pPr>
            <a:r>
              <a:rPr lang="en">
                <a:solidFill>
                  <a:srgbClr val="000000"/>
                </a:solidFill>
              </a:rPr>
              <a:t>Containers instead of tents</a:t>
            </a:r>
          </a:p>
          <a:p>
            <a:pPr marL="457200" lvl="0" indent="-330200" rtl="0">
              <a:spcBef>
                <a:spcPts val="0"/>
              </a:spcBef>
              <a:spcAft>
                <a:spcPts val="0"/>
              </a:spcAft>
              <a:buClr>
                <a:srgbClr val="000000"/>
              </a:buClr>
              <a:buSzPct val="100000"/>
            </a:pPr>
            <a:r>
              <a:rPr lang="en">
                <a:solidFill>
                  <a:srgbClr val="000000"/>
                </a:solidFill>
              </a:rPr>
              <a:t>Brick Roadways</a:t>
            </a:r>
          </a:p>
          <a:p>
            <a:pPr marL="457200" lvl="0" indent="-330200" rtl="0">
              <a:spcBef>
                <a:spcPts val="0"/>
              </a:spcBef>
              <a:spcAft>
                <a:spcPts val="0"/>
              </a:spcAft>
              <a:buClr>
                <a:srgbClr val="000000"/>
              </a:buClr>
              <a:buSzPct val="100000"/>
            </a:pPr>
            <a:r>
              <a:rPr lang="en">
                <a:solidFill>
                  <a:srgbClr val="000000"/>
                </a:solidFill>
              </a:rPr>
              <a:t>Electricity and Running Water</a:t>
            </a:r>
          </a:p>
          <a:p>
            <a:pPr marL="457200" lvl="0" indent="-330200" rtl="0">
              <a:spcBef>
                <a:spcPts val="0"/>
              </a:spcBef>
              <a:spcAft>
                <a:spcPts val="0"/>
              </a:spcAft>
              <a:buClr>
                <a:srgbClr val="000000"/>
              </a:buClr>
              <a:buSzPct val="100000"/>
            </a:pPr>
            <a:r>
              <a:rPr lang="en">
                <a:solidFill>
                  <a:srgbClr val="000000"/>
                </a:solidFill>
              </a:rPr>
              <a:t>Maintenance</a:t>
            </a:r>
          </a:p>
          <a:p>
            <a:pPr marL="457200" lvl="0" indent="-330200" rtl="0">
              <a:spcBef>
                <a:spcPts val="0"/>
              </a:spcBef>
              <a:spcAft>
                <a:spcPts val="0"/>
              </a:spcAft>
              <a:buClr>
                <a:srgbClr val="000000"/>
              </a:buClr>
              <a:buSzPct val="100000"/>
            </a:pPr>
            <a:r>
              <a:rPr lang="en">
                <a:solidFill>
                  <a:srgbClr val="000000"/>
                </a:solidFill>
              </a:rPr>
              <a:t>Schools</a:t>
            </a:r>
          </a:p>
          <a:p>
            <a:pPr marL="457200" lvl="0" indent="-330200" rtl="0">
              <a:spcBef>
                <a:spcPts val="0"/>
              </a:spcBef>
              <a:spcAft>
                <a:spcPts val="0"/>
              </a:spcAft>
              <a:buClr>
                <a:srgbClr val="000000"/>
              </a:buClr>
              <a:buSzPct val="100000"/>
            </a:pPr>
            <a:r>
              <a:rPr lang="en">
                <a:solidFill>
                  <a:srgbClr val="000000"/>
                </a:solidFill>
              </a:rPr>
              <a:t>Grocery Stores</a:t>
            </a:r>
          </a:p>
          <a:p>
            <a:pPr marL="457200" lvl="0" indent="-330200" rtl="0">
              <a:spcBef>
                <a:spcPts val="0"/>
              </a:spcBef>
              <a:spcAft>
                <a:spcPts val="0"/>
              </a:spcAft>
              <a:buClr>
                <a:srgbClr val="000000"/>
              </a:buClr>
              <a:buSzPct val="100000"/>
            </a:pPr>
            <a:r>
              <a:rPr lang="en">
                <a:solidFill>
                  <a:srgbClr val="000000"/>
                </a:solidFill>
              </a:rPr>
              <a:t>Common Areas with Amenities</a:t>
            </a:r>
          </a:p>
          <a:p>
            <a:pPr marL="457200" lvl="0" indent="-330200" rtl="0">
              <a:spcBef>
                <a:spcPts val="0"/>
              </a:spcBef>
              <a:spcAft>
                <a:spcPts val="0"/>
              </a:spcAft>
              <a:buClr>
                <a:srgbClr val="000000"/>
              </a:buClr>
              <a:buSzPct val="100000"/>
            </a:pPr>
            <a:r>
              <a:rPr lang="en">
                <a:solidFill>
                  <a:srgbClr val="000000"/>
                </a:solidFill>
              </a:rPr>
              <a:t>Street Lights</a:t>
            </a:r>
          </a:p>
          <a:p>
            <a:pPr marL="457200" lvl="0" indent="-330200" rtl="0">
              <a:spcBef>
                <a:spcPts val="0"/>
              </a:spcBef>
              <a:spcAft>
                <a:spcPts val="0"/>
              </a:spcAft>
              <a:buClr>
                <a:srgbClr val="000000"/>
              </a:buClr>
              <a:buSzPct val="100000"/>
            </a:pPr>
            <a:r>
              <a:rPr lang="en">
                <a:solidFill>
                  <a:srgbClr val="000000"/>
                </a:solidFill>
              </a:rPr>
              <a:t>Strong Security</a:t>
            </a:r>
          </a:p>
          <a:p>
            <a:pPr marL="457200" lvl="0" indent="-330200" rtl="0">
              <a:spcBef>
                <a:spcPts val="0"/>
              </a:spcBef>
              <a:spcAft>
                <a:spcPts val="0"/>
              </a:spcAft>
              <a:buClr>
                <a:srgbClr val="000000"/>
              </a:buClr>
              <a:buSzPct val="100000"/>
            </a:pPr>
            <a:r>
              <a:rPr lang="en">
                <a:solidFill>
                  <a:srgbClr val="000000"/>
                </a:solidFill>
              </a:rPr>
              <a:t>Fire Safety</a:t>
            </a:r>
          </a:p>
          <a:p>
            <a:pPr marL="457200" lvl="0" indent="-330200" rtl="0">
              <a:spcBef>
                <a:spcPts val="0"/>
              </a:spcBef>
              <a:spcAft>
                <a:spcPts val="0"/>
              </a:spcAft>
              <a:buClr>
                <a:srgbClr val="000000"/>
              </a:buClr>
              <a:buSzPct val="100000"/>
            </a:pPr>
            <a:r>
              <a:rPr lang="en">
                <a:solidFill>
                  <a:srgbClr val="000000"/>
                </a:solidFill>
              </a:rPr>
              <a:t>Open Border</a:t>
            </a:r>
          </a:p>
          <a:p>
            <a:pPr marL="457200" lvl="0" indent="-330200" rtl="0">
              <a:spcBef>
                <a:spcPts val="0"/>
              </a:spcBef>
              <a:buClr>
                <a:srgbClr val="000000"/>
              </a:buClr>
              <a:buSzPct val="100000"/>
            </a:pPr>
            <a:r>
              <a:rPr lang="en">
                <a:solidFill>
                  <a:srgbClr val="000000"/>
                </a:solidFill>
              </a:rPr>
              <a:t>Low Crime</a:t>
            </a:r>
          </a:p>
          <a:p>
            <a:pPr lvl="0">
              <a:spcBef>
                <a:spcPts val="0"/>
              </a:spcBef>
              <a:buNone/>
            </a:pPr>
            <a:endParaRPr/>
          </a:p>
        </p:txBody>
      </p:sp>
      <p:pic>
        <p:nvPicPr>
          <p:cNvPr id="917" name="Shape 917"/>
          <p:cNvPicPr preferRelativeResize="0"/>
          <p:nvPr/>
        </p:nvPicPr>
        <p:blipFill>
          <a:blip r:embed="rId3">
            <a:alphaModFix/>
          </a:blip>
          <a:stretch>
            <a:fillRect/>
          </a:stretch>
        </p:blipFill>
        <p:spPr>
          <a:xfrm>
            <a:off x="3729800" y="1016350"/>
            <a:ext cx="4663450" cy="2623199"/>
          </a:xfrm>
          <a:prstGeom prst="rect">
            <a:avLst/>
          </a:prstGeom>
          <a:noFill/>
          <a:ln>
            <a:noFill/>
          </a:ln>
        </p:spPr>
      </p:pic>
      <p:pic>
        <p:nvPicPr>
          <p:cNvPr id="918" name="Shape 918"/>
          <p:cNvPicPr preferRelativeResize="0"/>
          <p:nvPr/>
        </p:nvPicPr>
        <p:blipFill>
          <a:blip r:embed="rId4">
            <a:alphaModFix/>
          </a:blip>
          <a:stretch>
            <a:fillRect/>
          </a:stretch>
        </p:blipFill>
        <p:spPr>
          <a:xfrm>
            <a:off x="5855375" y="2907625"/>
            <a:ext cx="2936724" cy="19578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Shape 923"/>
          <p:cNvSpPr txBox="1">
            <a:spLocks noGrp="1"/>
          </p:cNvSpPr>
          <p:nvPr>
            <p:ph type="title"/>
          </p:nvPr>
        </p:nvSpPr>
        <p:spPr>
          <a:xfrm>
            <a:off x="315475" y="301920"/>
            <a:ext cx="6458400" cy="724800"/>
          </a:xfrm>
          <a:prstGeom prst="rect">
            <a:avLst/>
          </a:prstGeom>
        </p:spPr>
        <p:txBody>
          <a:bodyPr wrap="square" lIns="91425" tIns="91425" rIns="91425" bIns="91425" anchor="b" anchorCtr="0">
            <a:noAutofit/>
          </a:bodyPr>
          <a:lstStyle/>
          <a:p>
            <a:pPr lvl="0">
              <a:spcBef>
                <a:spcPts val="0"/>
              </a:spcBef>
              <a:buNone/>
            </a:pPr>
            <a:r>
              <a:rPr lang="en"/>
              <a:t>The Perfect Refugee Camp</a:t>
            </a:r>
          </a:p>
        </p:txBody>
      </p:sp>
      <p:sp>
        <p:nvSpPr>
          <p:cNvPr id="924" name="Shape 924"/>
          <p:cNvSpPr txBox="1">
            <a:spLocks noGrp="1"/>
          </p:cNvSpPr>
          <p:nvPr>
            <p:ph type="body" idx="1"/>
          </p:nvPr>
        </p:nvSpPr>
        <p:spPr>
          <a:xfrm>
            <a:off x="4702350" y="1086875"/>
            <a:ext cx="4008600" cy="1500000"/>
          </a:xfrm>
          <a:prstGeom prst="rect">
            <a:avLst/>
          </a:prstGeom>
        </p:spPr>
        <p:txBody>
          <a:bodyPr wrap="square" lIns="91425" tIns="91425" rIns="91425" bIns="91425" anchor="t" anchorCtr="0">
            <a:noAutofit/>
          </a:bodyPr>
          <a:lstStyle/>
          <a:p>
            <a:pPr lvl="0">
              <a:spcBef>
                <a:spcPts val="0"/>
              </a:spcBef>
              <a:buNone/>
            </a:pPr>
            <a:r>
              <a:rPr lang="en" sz="1400">
                <a:solidFill>
                  <a:srgbClr val="000000"/>
                </a:solidFill>
              </a:rPr>
              <a:t>Resentment from Turkey natives</a:t>
            </a:r>
          </a:p>
          <a:p>
            <a:pPr lvl="0">
              <a:spcBef>
                <a:spcPts val="0"/>
              </a:spcBef>
              <a:buNone/>
            </a:pPr>
            <a:r>
              <a:rPr lang="en" sz="1400">
                <a:solidFill>
                  <a:srgbClr val="000000"/>
                </a:solidFill>
              </a:rPr>
              <a:t>Extremely expensive</a:t>
            </a:r>
          </a:p>
          <a:p>
            <a:pPr lvl="0">
              <a:spcBef>
                <a:spcPts val="0"/>
              </a:spcBef>
              <a:buNone/>
            </a:pPr>
            <a:r>
              <a:rPr lang="en" sz="1400">
                <a:solidFill>
                  <a:srgbClr val="000000"/>
                </a:solidFill>
              </a:rPr>
              <a:t>Long-term continuation after short-term expectations</a:t>
            </a:r>
          </a:p>
        </p:txBody>
      </p:sp>
      <p:sp>
        <p:nvSpPr>
          <p:cNvPr id="925" name="Shape 925"/>
          <p:cNvSpPr txBox="1"/>
          <p:nvPr/>
        </p:nvSpPr>
        <p:spPr>
          <a:xfrm>
            <a:off x="470875" y="1086875"/>
            <a:ext cx="4231500" cy="3449100"/>
          </a:xfrm>
          <a:prstGeom prst="rect">
            <a:avLst/>
          </a:prstGeom>
          <a:noFill/>
          <a:ln>
            <a:noFill/>
          </a:ln>
        </p:spPr>
        <p:txBody>
          <a:bodyPr wrap="square" lIns="91425" tIns="91425" rIns="91425" bIns="91425" anchor="t" anchorCtr="0">
            <a:noAutofit/>
          </a:bodyPr>
          <a:lstStyle/>
          <a:p>
            <a:pPr lvl="0" rtl="0">
              <a:spcBef>
                <a:spcPts val="0"/>
              </a:spcBef>
              <a:buNone/>
            </a:pPr>
            <a:r>
              <a:rPr lang="en"/>
              <a:t>Refugees are Guests of Turkey and all camps are completely funded by Turkey (no NGO presence)</a:t>
            </a:r>
          </a:p>
          <a:p>
            <a:pPr lvl="0" rtl="0">
              <a:spcBef>
                <a:spcPts val="0"/>
              </a:spcBef>
              <a:buNone/>
            </a:pPr>
            <a:endParaRPr/>
          </a:p>
          <a:p>
            <a:pPr lvl="0" rtl="0">
              <a:spcBef>
                <a:spcPts val="0"/>
              </a:spcBef>
              <a:buNone/>
            </a:pPr>
            <a:r>
              <a:rPr lang="en"/>
              <a:t>Turkey spends $2.5 billion annually on refugees</a:t>
            </a:r>
          </a:p>
          <a:p>
            <a:pPr lvl="0" rtl="0">
              <a:spcBef>
                <a:spcPts val="0"/>
              </a:spcBef>
              <a:buNone/>
            </a:pPr>
            <a:endParaRPr/>
          </a:p>
          <a:p>
            <a:pPr lvl="0" rtl="0">
              <a:spcBef>
                <a:spcPts val="0"/>
              </a:spcBef>
              <a:buNone/>
            </a:pPr>
            <a:r>
              <a:rPr lang="en"/>
              <a:t>Speculated political motives; investment in reputation</a:t>
            </a:r>
          </a:p>
          <a:p>
            <a:pPr lvl="0" rtl="0">
              <a:spcBef>
                <a:spcPts val="0"/>
              </a:spcBef>
              <a:buNone/>
            </a:pPr>
            <a:endParaRPr/>
          </a:p>
          <a:p>
            <a:pPr lvl="0" rtl="0">
              <a:spcBef>
                <a:spcPts val="0"/>
              </a:spcBef>
              <a:buNone/>
            </a:pPr>
            <a:endParaRPr/>
          </a:p>
          <a:p>
            <a:pPr lvl="0" rtl="0">
              <a:spcBef>
                <a:spcPts val="0"/>
              </a:spcBef>
              <a:buNone/>
            </a:pPr>
            <a:endParaRPr/>
          </a:p>
          <a:p>
            <a:pPr lvl="0" rtl="0">
              <a:spcBef>
                <a:spcPts val="0"/>
              </a:spcBef>
              <a:buNone/>
            </a:pPr>
            <a:endParaRPr/>
          </a:p>
        </p:txBody>
      </p:sp>
      <p:pic>
        <p:nvPicPr>
          <p:cNvPr id="926" name="Shape 926"/>
          <p:cNvPicPr preferRelativeResize="0"/>
          <p:nvPr/>
        </p:nvPicPr>
        <p:blipFill>
          <a:blip r:embed="rId3">
            <a:alphaModFix/>
          </a:blip>
          <a:stretch>
            <a:fillRect/>
          </a:stretch>
        </p:blipFill>
        <p:spPr>
          <a:xfrm>
            <a:off x="5995725" y="3035975"/>
            <a:ext cx="2816426" cy="1877625"/>
          </a:xfrm>
          <a:prstGeom prst="rect">
            <a:avLst/>
          </a:prstGeom>
          <a:noFill/>
          <a:ln>
            <a:noFill/>
          </a:ln>
        </p:spPr>
      </p:pic>
      <p:pic>
        <p:nvPicPr>
          <p:cNvPr id="927" name="Shape 927"/>
          <p:cNvPicPr preferRelativeResize="0"/>
          <p:nvPr/>
        </p:nvPicPr>
        <p:blipFill>
          <a:blip r:embed="rId4">
            <a:alphaModFix/>
          </a:blip>
          <a:stretch>
            <a:fillRect/>
          </a:stretch>
        </p:blipFill>
        <p:spPr>
          <a:xfrm>
            <a:off x="369689" y="3035975"/>
            <a:ext cx="2816438" cy="1877625"/>
          </a:xfrm>
          <a:prstGeom prst="rect">
            <a:avLst/>
          </a:prstGeom>
          <a:noFill/>
          <a:ln>
            <a:noFill/>
          </a:ln>
        </p:spPr>
      </p:pic>
      <p:pic>
        <p:nvPicPr>
          <p:cNvPr id="928" name="Shape 928"/>
          <p:cNvPicPr preferRelativeResize="0"/>
          <p:nvPr/>
        </p:nvPicPr>
        <p:blipFill>
          <a:blip r:embed="rId5">
            <a:alphaModFix/>
          </a:blip>
          <a:stretch>
            <a:fillRect/>
          </a:stretch>
        </p:blipFill>
        <p:spPr>
          <a:xfrm>
            <a:off x="3098413" y="2816400"/>
            <a:ext cx="2947177" cy="19560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Shape 933"/>
          <p:cNvSpPr txBox="1">
            <a:spLocks noGrp="1"/>
          </p:cNvSpPr>
          <p:nvPr>
            <p:ph type="title"/>
          </p:nvPr>
        </p:nvSpPr>
        <p:spPr>
          <a:xfrm>
            <a:off x="320350" y="268345"/>
            <a:ext cx="6237000" cy="724200"/>
          </a:xfrm>
          <a:prstGeom prst="rect">
            <a:avLst/>
          </a:prstGeom>
        </p:spPr>
        <p:txBody>
          <a:bodyPr wrap="square" lIns="91425" tIns="91425" rIns="91425" bIns="91425" anchor="b" anchorCtr="0">
            <a:noAutofit/>
          </a:bodyPr>
          <a:lstStyle/>
          <a:p>
            <a:pPr lvl="0">
              <a:spcBef>
                <a:spcPts val="0"/>
              </a:spcBef>
              <a:buNone/>
            </a:pPr>
            <a:r>
              <a:rPr lang="en"/>
              <a:t>Moving Forward</a:t>
            </a:r>
          </a:p>
        </p:txBody>
      </p:sp>
      <p:sp>
        <p:nvSpPr>
          <p:cNvPr id="934" name="Shape 934"/>
          <p:cNvSpPr txBox="1">
            <a:spLocks noGrp="1"/>
          </p:cNvSpPr>
          <p:nvPr>
            <p:ph type="body" idx="1"/>
          </p:nvPr>
        </p:nvSpPr>
        <p:spPr>
          <a:xfrm>
            <a:off x="395850" y="1062750"/>
            <a:ext cx="3955500" cy="3729900"/>
          </a:xfrm>
          <a:prstGeom prst="rect">
            <a:avLst/>
          </a:prstGeom>
        </p:spPr>
        <p:txBody>
          <a:bodyPr wrap="square" lIns="91425" tIns="91425" rIns="91425" bIns="91425" anchor="t" anchorCtr="0">
            <a:noAutofit/>
          </a:bodyPr>
          <a:lstStyle/>
          <a:p>
            <a:pPr lvl="0">
              <a:spcBef>
                <a:spcPts val="0"/>
              </a:spcBef>
              <a:buNone/>
            </a:pPr>
            <a:r>
              <a:rPr lang="en" sz="1400">
                <a:solidFill>
                  <a:srgbClr val="000000"/>
                </a:solidFill>
              </a:rPr>
              <a:t>Short Term:</a:t>
            </a:r>
          </a:p>
          <a:p>
            <a:pPr lvl="0">
              <a:spcBef>
                <a:spcPts val="0"/>
              </a:spcBef>
              <a:buNone/>
            </a:pPr>
            <a:r>
              <a:rPr lang="en" sz="1400">
                <a:solidFill>
                  <a:srgbClr val="000000"/>
                </a:solidFill>
              </a:rPr>
              <a:t>Increase Security and Lighting</a:t>
            </a:r>
          </a:p>
          <a:p>
            <a:pPr lvl="0">
              <a:spcBef>
                <a:spcPts val="0"/>
              </a:spcBef>
              <a:buNone/>
            </a:pPr>
            <a:r>
              <a:rPr lang="en" sz="1400">
                <a:solidFill>
                  <a:srgbClr val="000000"/>
                </a:solidFill>
              </a:rPr>
              <a:t>Family Planning (male-oriented)</a:t>
            </a:r>
          </a:p>
          <a:p>
            <a:pPr lvl="0">
              <a:spcBef>
                <a:spcPts val="0"/>
              </a:spcBef>
              <a:buNone/>
            </a:pPr>
            <a:r>
              <a:rPr lang="en" sz="1400">
                <a:solidFill>
                  <a:srgbClr val="000000"/>
                </a:solidFill>
              </a:rPr>
              <a:t>Improve Host Country Site Planning and Oversight of NGO’s</a:t>
            </a:r>
          </a:p>
          <a:p>
            <a:pPr lvl="0">
              <a:spcBef>
                <a:spcPts val="0"/>
              </a:spcBef>
              <a:buNone/>
            </a:pPr>
            <a:r>
              <a:rPr lang="en" sz="1400">
                <a:solidFill>
                  <a:srgbClr val="000000"/>
                </a:solidFill>
              </a:rPr>
              <a:t>Natural Competition (to prevent black market of supplies)</a:t>
            </a:r>
          </a:p>
          <a:p>
            <a:pPr lvl="0">
              <a:spcBef>
                <a:spcPts val="0"/>
              </a:spcBef>
              <a:buNone/>
            </a:pPr>
            <a:r>
              <a:rPr lang="en" sz="1400">
                <a:solidFill>
                  <a:srgbClr val="000000"/>
                </a:solidFill>
              </a:rPr>
              <a:t>Engage Refugees in Camps </a:t>
            </a:r>
          </a:p>
          <a:p>
            <a:pPr lvl="0">
              <a:spcBef>
                <a:spcPts val="0"/>
              </a:spcBef>
              <a:buNone/>
            </a:pPr>
            <a:endParaRPr sz="1400"/>
          </a:p>
        </p:txBody>
      </p:sp>
      <p:sp>
        <p:nvSpPr>
          <p:cNvPr id="935" name="Shape 935"/>
          <p:cNvSpPr txBox="1">
            <a:spLocks noGrp="1"/>
          </p:cNvSpPr>
          <p:nvPr>
            <p:ph type="body" idx="1"/>
          </p:nvPr>
        </p:nvSpPr>
        <p:spPr>
          <a:xfrm>
            <a:off x="4498550" y="1165025"/>
            <a:ext cx="3955500" cy="3529200"/>
          </a:xfrm>
          <a:prstGeom prst="rect">
            <a:avLst/>
          </a:prstGeom>
        </p:spPr>
        <p:txBody>
          <a:bodyPr wrap="square" lIns="91425" tIns="91425" rIns="91425" bIns="91425" anchor="t" anchorCtr="0">
            <a:noAutofit/>
          </a:bodyPr>
          <a:lstStyle/>
          <a:p>
            <a:pPr lvl="0" rtl="0">
              <a:spcBef>
                <a:spcPts val="0"/>
              </a:spcBef>
              <a:buNone/>
            </a:pPr>
            <a:r>
              <a:rPr lang="en" sz="1400">
                <a:solidFill>
                  <a:srgbClr val="000000"/>
                </a:solidFill>
              </a:rPr>
              <a:t>Long Term:</a:t>
            </a:r>
          </a:p>
          <a:p>
            <a:pPr lvl="0" rtl="0">
              <a:spcBef>
                <a:spcPts val="0"/>
              </a:spcBef>
              <a:buNone/>
            </a:pPr>
            <a:r>
              <a:rPr lang="en" sz="1400">
                <a:solidFill>
                  <a:srgbClr val="000000"/>
                </a:solidFill>
              </a:rPr>
              <a:t>Resettlement of Refugees: Voluntary Repatriation, Granting Citizenship, or Third-Country Resettlement</a:t>
            </a:r>
          </a:p>
          <a:p>
            <a:pPr lvl="0" rtl="0">
              <a:spcBef>
                <a:spcPts val="0"/>
              </a:spcBef>
              <a:buNone/>
            </a:pPr>
            <a:r>
              <a:rPr lang="en" sz="1400">
                <a:solidFill>
                  <a:srgbClr val="000000"/>
                </a:solidFill>
              </a:rPr>
              <a:t>Giving Refugees Fulfilling Lives in Permanent Residences</a:t>
            </a:r>
          </a:p>
          <a:p>
            <a:pPr lvl="0" rtl="0">
              <a:spcBef>
                <a:spcPts val="0"/>
              </a:spcBef>
              <a:buNone/>
            </a:pPr>
            <a:r>
              <a:rPr lang="en" sz="1400">
                <a:solidFill>
                  <a:srgbClr val="000000"/>
                </a:solidFill>
              </a:rPr>
              <a:t>Caring for Urban Refugees</a:t>
            </a:r>
          </a:p>
          <a:p>
            <a:pPr lvl="0" rtl="0">
              <a:spcBef>
                <a:spcPts val="0"/>
              </a:spcBef>
              <a:buNone/>
            </a:pPr>
            <a:r>
              <a:rPr lang="en" sz="1400">
                <a:solidFill>
                  <a:srgbClr val="000000"/>
                </a:solidFill>
              </a:rPr>
              <a:t>International Policy to Protect Refugees</a:t>
            </a:r>
            <a:r>
              <a:rPr lang="en">
                <a:solidFill>
                  <a:srgbClr val="000000"/>
                </a:solidFill>
              </a:rPr>
              <a:t> </a:t>
            </a:r>
          </a:p>
          <a:p>
            <a:pPr lvl="0" rtl="0">
              <a:spcBef>
                <a:spcPts val="0"/>
              </a:spcBef>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Shape 940"/>
          <p:cNvSpPr txBox="1">
            <a:spLocks noGrp="1"/>
          </p:cNvSpPr>
          <p:nvPr>
            <p:ph type="body" idx="1"/>
          </p:nvPr>
        </p:nvSpPr>
        <p:spPr>
          <a:xfrm>
            <a:off x="2590350" y="1879850"/>
            <a:ext cx="3963300" cy="1902000"/>
          </a:xfrm>
          <a:prstGeom prst="rect">
            <a:avLst/>
          </a:prstGeom>
        </p:spPr>
        <p:txBody>
          <a:bodyPr wrap="square" lIns="91425" tIns="91425" rIns="91425" bIns="91425" anchor="t" anchorCtr="0">
            <a:noAutofit/>
          </a:bodyPr>
          <a:lstStyle/>
          <a:p>
            <a:pPr lvl="0" algn="ctr" rtl="0">
              <a:spcBef>
                <a:spcPts val="0"/>
              </a:spcBef>
              <a:buNone/>
            </a:pPr>
            <a:r>
              <a:rPr lang="en" sz="3600"/>
              <a:t>Questions?</a:t>
            </a:r>
          </a:p>
        </p:txBody>
      </p:sp>
      <p:sp>
        <p:nvSpPr>
          <p:cNvPr id="941" name="Shape 941"/>
          <p:cNvSpPr txBox="1">
            <a:spLocks noGrp="1"/>
          </p:cNvSpPr>
          <p:nvPr>
            <p:ph type="body" idx="2"/>
          </p:nvPr>
        </p:nvSpPr>
        <p:spPr>
          <a:xfrm>
            <a:off x="6928275" y="1879850"/>
            <a:ext cx="1714800" cy="1902000"/>
          </a:xfrm>
          <a:prstGeom prst="rect">
            <a:avLst/>
          </a:prstGeom>
        </p:spPr>
        <p:txBody>
          <a:bodyPr wrap="square" lIns="91425" tIns="91425" rIns="91425" bIns="91425" anchor="t" anchorCtr="0">
            <a:noAutofit/>
          </a:bodyPr>
          <a:lstStyle/>
          <a:p>
            <a:pPr lvl="0" algn="r" rtl="0">
              <a:spcBef>
                <a:spcPts val="0"/>
              </a:spcBef>
              <a:buNone/>
            </a:pPr>
            <a:endParaRPr/>
          </a:p>
          <a:p>
            <a:pPr lvl="0" algn="r" rtl="0">
              <a:spcBef>
                <a:spcPts val="0"/>
              </a:spcBef>
              <a:buNone/>
            </a:pPr>
            <a:endParaRPr/>
          </a:p>
          <a:p>
            <a:pPr lvl="0" algn="r" rtl="0">
              <a:spcBef>
                <a:spcPts val="0"/>
              </a:spcBef>
              <a:buNone/>
            </a:pPr>
            <a:endParaRPr/>
          </a:p>
          <a:p>
            <a:pPr lvl="0" algn="r" rtl="0">
              <a:spcBef>
                <a:spcPts val="0"/>
              </a:spcBef>
              <a:buNone/>
            </a:pPr>
            <a:r>
              <a:rPr lang="en"/>
              <a:t>Thank You!</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pic>
        <p:nvPicPr>
          <p:cNvPr id="673" name="Shape 673"/>
          <p:cNvPicPr preferRelativeResize="0"/>
          <p:nvPr/>
        </p:nvPicPr>
        <p:blipFill rotWithShape="1">
          <a:blip r:embed="rId3">
            <a:alphaModFix/>
          </a:blip>
          <a:srcRect l="39" r="39"/>
          <a:stretch/>
        </p:blipFill>
        <p:spPr>
          <a:xfrm>
            <a:off x="1" y="0"/>
            <a:ext cx="9144000" cy="5143499"/>
          </a:xfrm>
          <a:prstGeom prst="rect">
            <a:avLst/>
          </a:prstGeom>
          <a:noFill/>
          <a:ln>
            <a:noFill/>
          </a:ln>
        </p:spPr>
      </p:pic>
      <p:sp>
        <p:nvSpPr>
          <p:cNvPr id="674" name="Shape 674"/>
          <p:cNvSpPr/>
          <p:nvPr/>
        </p:nvSpPr>
        <p:spPr>
          <a:xfrm>
            <a:off x="0" y="2574400"/>
            <a:ext cx="4568400" cy="1714500"/>
          </a:xfrm>
          <a:prstGeom prst="rect">
            <a:avLst/>
          </a:prstGeom>
          <a:solidFill>
            <a:srgbClr val="FFFFFF">
              <a:alpha val="85490"/>
            </a:srgbClr>
          </a:solidFill>
          <a:ln>
            <a:noFill/>
          </a:ln>
        </p:spPr>
        <p:txBody>
          <a:bodyPr wrap="square" lIns="91425" tIns="91425" rIns="91425" bIns="91425" anchor="ctr" anchorCtr="0">
            <a:noAutofit/>
          </a:bodyPr>
          <a:lstStyle/>
          <a:p>
            <a:pPr lvl="0">
              <a:spcBef>
                <a:spcPts val="0"/>
              </a:spcBef>
              <a:buNone/>
            </a:pPr>
            <a:endParaRPr/>
          </a:p>
        </p:txBody>
      </p:sp>
      <p:sp>
        <p:nvSpPr>
          <p:cNvPr id="675" name="Shape 675"/>
          <p:cNvSpPr txBox="1">
            <a:spLocks noGrp="1"/>
          </p:cNvSpPr>
          <p:nvPr>
            <p:ph type="title"/>
          </p:nvPr>
        </p:nvSpPr>
        <p:spPr>
          <a:xfrm>
            <a:off x="351600" y="2736850"/>
            <a:ext cx="3997500" cy="1389600"/>
          </a:xfrm>
          <a:prstGeom prst="rect">
            <a:avLst/>
          </a:prstGeom>
        </p:spPr>
        <p:txBody>
          <a:bodyPr wrap="square" lIns="91425" tIns="91425" rIns="91425" bIns="91425" anchor="ctr" anchorCtr="0">
            <a:noAutofit/>
          </a:bodyPr>
          <a:lstStyle/>
          <a:p>
            <a:pPr lvl="0" rtl="0">
              <a:spcBef>
                <a:spcPts val="0"/>
              </a:spcBef>
              <a:buNone/>
            </a:pPr>
            <a:r>
              <a:rPr lang="en"/>
              <a:t>Behind the Fences of Jordan's Zaatari Refugee Camp</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pic>
        <p:nvPicPr>
          <p:cNvPr id="680" name="Shape 680"/>
          <p:cNvPicPr preferRelativeResize="0"/>
          <p:nvPr/>
        </p:nvPicPr>
        <p:blipFill rotWithShape="1">
          <a:blip r:embed="rId3">
            <a:alphaModFix/>
          </a:blip>
          <a:srcRect t="691" b="18903"/>
          <a:stretch/>
        </p:blipFill>
        <p:spPr>
          <a:xfrm>
            <a:off x="0" y="-46850"/>
            <a:ext cx="4572000" cy="3547800"/>
          </a:xfrm>
          <a:prstGeom prst="rect">
            <a:avLst/>
          </a:prstGeom>
          <a:noFill/>
          <a:ln>
            <a:noFill/>
          </a:ln>
        </p:spPr>
      </p:pic>
      <p:pic>
        <p:nvPicPr>
          <p:cNvPr id="681" name="Shape 681"/>
          <p:cNvPicPr preferRelativeResize="0"/>
          <p:nvPr/>
        </p:nvPicPr>
        <p:blipFill rotWithShape="1">
          <a:blip r:embed="rId4">
            <a:alphaModFix/>
          </a:blip>
          <a:srcRect l="11659" r="874" b="11909"/>
          <a:stretch/>
        </p:blipFill>
        <p:spPr>
          <a:xfrm>
            <a:off x="4686012" y="20075"/>
            <a:ext cx="4343975" cy="3413950"/>
          </a:xfrm>
          <a:prstGeom prst="rect">
            <a:avLst/>
          </a:prstGeom>
          <a:noFill/>
          <a:ln>
            <a:noFill/>
          </a:ln>
        </p:spPr>
      </p:pic>
      <p:sp>
        <p:nvSpPr>
          <p:cNvPr id="682" name="Shape 682"/>
          <p:cNvSpPr txBox="1">
            <a:spLocks noGrp="1"/>
          </p:cNvSpPr>
          <p:nvPr>
            <p:ph type="body" idx="1"/>
          </p:nvPr>
        </p:nvSpPr>
        <p:spPr>
          <a:xfrm>
            <a:off x="268200" y="3672125"/>
            <a:ext cx="4035600" cy="624000"/>
          </a:xfrm>
          <a:prstGeom prst="rect">
            <a:avLst/>
          </a:prstGeom>
        </p:spPr>
        <p:txBody>
          <a:bodyPr wrap="square" lIns="91425" tIns="91425" rIns="91425" bIns="91425" anchor="t" anchorCtr="0">
            <a:noAutofit/>
          </a:bodyPr>
          <a:lstStyle/>
          <a:p>
            <a:pPr lvl="0">
              <a:spcBef>
                <a:spcPts val="0"/>
              </a:spcBef>
              <a:buNone/>
            </a:pPr>
            <a:r>
              <a:rPr lang="en"/>
              <a:t>Syrian children refugees, fled their homes to Turkey due to civil war. 2015</a:t>
            </a:r>
          </a:p>
        </p:txBody>
      </p:sp>
      <p:sp>
        <p:nvSpPr>
          <p:cNvPr id="683" name="Shape 683"/>
          <p:cNvSpPr txBox="1">
            <a:spLocks noGrp="1"/>
          </p:cNvSpPr>
          <p:nvPr>
            <p:ph type="body" idx="2"/>
          </p:nvPr>
        </p:nvSpPr>
        <p:spPr>
          <a:xfrm>
            <a:off x="4840200" y="3672125"/>
            <a:ext cx="4035600" cy="624000"/>
          </a:xfrm>
          <a:prstGeom prst="rect">
            <a:avLst/>
          </a:prstGeom>
        </p:spPr>
        <p:txBody>
          <a:bodyPr wrap="square" lIns="91425" tIns="91425" rIns="91425" bIns="91425" anchor="t" anchorCtr="0">
            <a:noAutofit/>
          </a:bodyPr>
          <a:lstStyle/>
          <a:p>
            <a:pPr lvl="0" rtl="0">
              <a:spcBef>
                <a:spcPts val="0"/>
              </a:spcBef>
              <a:buNone/>
            </a:pPr>
            <a:r>
              <a:rPr lang="en"/>
              <a:t>Syrian people in temporary camp for asylum seekers near Hungarian border. 2015.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pic>
        <p:nvPicPr>
          <p:cNvPr id="688" name="Shape 688"/>
          <p:cNvPicPr preferRelativeResize="0"/>
          <p:nvPr/>
        </p:nvPicPr>
        <p:blipFill rotWithShape="1">
          <a:blip r:embed="rId3">
            <a:alphaModFix/>
          </a:blip>
          <a:srcRect t="1932" b="1932"/>
          <a:stretch/>
        </p:blipFill>
        <p:spPr>
          <a:xfrm>
            <a:off x="589075" y="0"/>
            <a:ext cx="7985926" cy="5143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Shape 693"/>
          <p:cNvSpPr txBox="1">
            <a:spLocks noGrp="1"/>
          </p:cNvSpPr>
          <p:nvPr>
            <p:ph type="title"/>
          </p:nvPr>
        </p:nvSpPr>
        <p:spPr>
          <a:xfrm>
            <a:off x="305450" y="525950"/>
            <a:ext cx="1762500" cy="4281600"/>
          </a:xfrm>
          <a:prstGeom prst="rect">
            <a:avLst/>
          </a:prstGeom>
        </p:spPr>
        <p:txBody>
          <a:bodyPr wrap="square" lIns="91425" tIns="91425" rIns="91425" bIns="91425" anchor="t" anchorCtr="0">
            <a:noAutofit/>
          </a:bodyPr>
          <a:lstStyle/>
          <a:p>
            <a:pPr lvl="0">
              <a:spcBef>
                <a:spcPts val="0"/>
              </a:spcBef>
              <a:buNone/>
            </a:pPr>
            <a:r>
              <a:rPr lang="en"/>
              <a:t>Who Is An Internally Displaced Person (IDP)?</a:t>
            </a:r>
          </a:p>
        </p:txBody>
      </p:sp>
      <p:sp>
        <p:nvSpPr>
          <p:cNvPr id="694" name="Shape 694"/>
          <p:cNvSpPr txBox="1">
            <a:spLocks noGrp="1"/>
          </p:cNvSpPr>
          <p:nvPr>
            <p:ph type="body" idx="1"/>
          </p:nvPr>
        </p:nvSpPr>
        <p:spPr>
          <a:xfrm>
            <a:off x="3350475" y="525950"/>
            <a:ext cx="5466900" cy="4018200"/>
          </a:xfrm>
          <a:prstGeom prst="rect">
            <a:avLst/>
          </a:prstGeom>
        </p:spPr>
        <p:txBody>
          <a:bodyPr wrap="square" lIns="91425" tIns="91425" rIns="91425" bIns="91425" anchor="t" anchorCtr="0">
            <a:noAutofit/>
          </a:bodyPr>
          <a:lstStyle/>
          <a:p>
            <a:pPr lvl="0" rtl="0">
              <a:spcBef>
                <a:spcPts val="0"/>
              </a:spcBef>
              <a:buNone/>
            </a:pPr>
            <a:r>
              <a:rPr lang="en"/>
              <a:t>•</a:t>
            </a:r>
            <a:r>
              <a:rPr lang="en" sz="1700"/>
              <a:t>“A person who has been forced to flee his or her home for the same reason as a refugee, but remains in his or her own country and has not crossed an international border”.</a:t>
            </a:r>
          </a:p>
          <a:p>
            <a:pPr lvl="0" rtl="0">
              <a:spcBef>
                <a:spcPts val="0"/>
              </a:spcBef>
              <a:buNone/>
            </a:pPr>
            <a:r>
              <a:rPr lang="en" sz="1700"/>
              <a:t>•“Unlike refugees, IDPs are NOT protected by international law or eligible to receive many types of aid”. (from a public health standpoint it does not matter)</a:t>
            </a:r>
          </a:p>
          <a:p>
            <a:pPr lvl="0" rtl="0">
              <a:spcBef>
                <a:spcPts val="0"/>
              </a:spcBef>
              <a:buNone/>
            </a:pPr>
            <a:r>
              <a:rPr lang="en" sz="1700"/>
              <a:t>•The Internal Displacement Monitoring Centre (IDMC) estimates that there are almost 2,152,000 internally displaced people (IDPs) in Nigeria as of 31 December 2015. (Boko Haram, religious). </a:t>
            </a:r>
          </a:p>
          <a:p>
            <a:pPr lvl="0">
              <a:spcBef>
                <a:spcPts val="0"/>
              </a:spcBef>
              <a:buNone/>
            </a:pPr>
            <a:endParaRPr sz="17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pic>
        <p:nvPicPr>
          <p:cNvPr id="699" name="Shape 699"/>
          <p:cNvPicPr preferRelativeResize="0"/>
          <p:nvPr/>
        </p:nvPicPr>
        <p:blipFill rotWithShape="1">
          <a:blip r:embed="rId3">
            <a:alphaModFix/>
          </a:blip>
          <a:srcRect l="18982" r="18982"/>
          <a:stretch/>
        </p:blipFill>
        <p:spPr>
          <a:xfrm>
            <a:off x="3047650" y="0"/>
            <a:ext cx="6096348" cy="5143501"/>
          </a:xfrm>
          <a:prstGeom prst="rect">
            <a:avLst/>
          </a:prstGeom>
          <a:noFill/>
          <a:ln>
            <a:noFill/>
          </a:ln>
        </p:spPr>
      </p:pic>
      <p:sp>
        <p:nvSpPr>
          <p:cNvPr id="700" name="Shape 700"/>
          <p:cNvSpPr txBox="1">
            <a:spLocks noGrp="1"/>
          </p:cNvSpPr>
          <p:nvPr>
            <p:ph type="title"/>
          </p:nvPr>
        </p:nvSpPr>
        <p:spPr>
          <a:xfrm>
            <a:off x="185350" y="352000"/>
            <a:ext cx="2683200" cy="4078800"/>
          </a:xfrm>
          <a:prstGeom prst="rect">
            <a:avLst/>
          </a:prstGeom>
        </p:spPr>
        <p:txBody>
          <a:bodyPr wrap="square" lIns="91425" tIns="91425" rIns="91425" bIns="91425" anchor="t" anchorCtr="0">
            <a:noAutofit/>
          </a:bodyPr>
          <a:lstStyle/>
          <a:p>
            <a:pPr lvl="0" rtl="0">
              <a:spcBef>
                <a:spcPts val="0"/>
              </a:spcBef>
              <a:buNone/>
            </a:pPr>
            <a:r>
              <a:rPr lang="en"/>
              <a:t>One of the biggest camps for people displaced by Islamist extremists in Maiduguri, Nigeria</a:t>
            </a:r>
          </a:p>
          <a:p>
            <a:pPr lvl="0">
              <a:spcBef>
                <a:spcPts val="0"/>
              </a:spcBef>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2095</Words>
  <Application>Microsoft Office PowerPoint</Application>
  <PresentationFormat>On-screen Show (16:9)</PresentationFormat>
  <Paragraphs>277</Paragraphs>
  <Slides>48</Slides>
  <Notes>48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48</vt:i4>
      </vt:variant>
    </vt:vector>
  </HeadingPairs>
  <TitlesOfParts>
    <vt:vector size="51" baseType="lpstr">
      <vt:lpstr>Arial</vt:lpstr>
      <vt:lpstr>Calibri</vt:lpstr>
      <vt:lpstr>Simple Light</vt:lpstr>
      <vt:lpstr>   Refugees The 21st Century Chronic Catastrophe </vt:lpstr>
      <vt:lpstr>The 1951 Refugee Convention</vt:lpstr>
      <vt:lpstr>Some Definitions... </vt:lpstr>
      <vt:lpstr>Who Is A Refugee?</vt:lpstr>
      <vt:lpstr>Behind the Fences of Jordan's Zaatari Refugee Camp</vt:lpstr>
      <vt:lpstr>PowerPoint Presentation</vt:lpstr>
      <vt:lpstr>PowerPoint Presentation</vt:lpstr>
      <vt:lpstr>Who Is An Internally Displaced Person (IDP)?</vt:lpstr>
      <vt:lpstr>One of the biggest camps for people displaced by Islamist extremists in Maiduguri, Nigeria </vt:lpstr>
      <vt:lpstr>Who Is A Stateless Person?</vt:lpstr>
      <vt:lpstr>The Rohingya Crisis </vt:lpstr>
      <vt:lpstr>Who Is An Asylum Seeker? </vt:lpstr>
      <vt:lpstr>Facts About Refugees… </vt:lpstr>
      <vt:lpstr>Quick Review</vt:lpstr>
      <vt:lpstr>Public Health Sequelae Of Refugees</vt:lpstr>
      <vt:lpstr>Challenges Faced By Refugees </vt:lpstr>
      <vt:lpstr>PowerPoint Presentation</vt:lpstr>
      <vt:lpstr>Difficulties In Hosting Refugees </vt:lpstr>
      <vt:lpstr>PowerPoint Presentation</vt:lpstr>
      <vt:lpstr>Violence Against Women &amp; Children </vt:lpstr>
      <vt:lpstr>Sexual &amp; Gender-Based Violence (GBV)</vt:lpstr>
      <vt:lpstr>Why Women &amp; Children are Targeted?</vt:lpstr>
      <vt:lpstr>War Strategy: “Tactic of Terror” </vt:lpstr>
      <vt:lpstr>Examples</vt:lpstr>
      <vt:lpstr>Business: Human &amp; Sex Trafficking</vt:lpstr>
      <vt:lpstr>Travel Route Exploitation </vt:lpstr>
      <vt:lpstr>Culture</vt:lpstr>
      <vt:lpstr>ISIS vs. Kurdish Women </vt:lpstr>
      <vt:lpstr>PowerPoint Presentation</vt:lpstr>
      <vt:lpstr>Camp Conditions</vt:lpstr>
      <vt:lpstr>Concerns for Camp Conditions</vt:lpstr>
      <vt:lpstr>Protection</vt:lpstr>
      <vt:lpstr>Barriers to Implement Methods of Protection</vt:lpstr>
      <vt:lpstr>Cultural &amp; Religious      Barriers </vt:lpstr>
      <vt:lpstr>Cultural &amp; Religious      Barriers </vt:lpstr>
      <vt:lpstr>Cultural &amp; Religious      Barriers</vt:lpstr>
      <vt:lpstr>Cultural &amp; Religious      Barriers </vt:lpstr>
      <vt:lpstr>Broken Reporting System </vt:lpstr>
      <vt:lpstr>Lack of Prevention </vt:lpstr>
      <vt:lpstr>Uncoordinated Efforts </vt:lpstr>
      <vt:lpstr>Misuse of Laws</vt:lpstr>
      <vt:lpstr>Children Raising Children </vt:lpstr>
      <vt:lpstr>PowerPoint Presentation</vt:lpstr>
      <vt:lpstr>Stories </vt:lpstr>
      <vt:lpstr>The Perfect Refugee Camp</vt:lpstr>
      <vt:lpstr>The Perfect Refugee Camp</vt:lpstr>
      <vt:lpstr>Moving Forward</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Refugees The 21st Century Chronic Catastrophe </dc:title>
  <dc:creator>Renee Decker</dc:creator>
  <cp:lastModifiedBy>Renee Decker</cp:lastModifiedBy>
  <cp:revision>1</cp:revision>
  <dcterms:modified xsi:type="dcterms:W3CDTF">2017-11-27T23:08:06Z</dcterms:modified>
</cp:coreProperties>
</file>